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4"/>
  </p:notesMasterIdLst>
  <p:handoutMasterIdLst>
    <p:handoutMasterId r:id="rId25"/>
  </p:handoutMasterIdLst>
  <p:sldIdLst>
    <p:sldId id="325" r:id="rId5"/>
    <p:sldId id="342" r:id="rId6"/>
    <p:sldId id="327" r:id="rId7"/>
    <p:sldId id="343" r:id="rId8"/>
    <p:sldId id="329" r:id="rId9"/>
    <p:sldId id="326" r:id="rId10"/>
    <p:sldId id="340" r:id="rId11"/>
    <p:sldId id="341" r:id="rId12"/>
    <p:sldId id="348" r:id="rId13"/>
    <p:sldId id="349" r:id="rId14"/>
    <p:sldId id="356" r:id="rId15"/>
    <p:sldId id="351" r:id="rId16"/>
    <p:sldId id="352" r:id="rId17"/>
    <p:sldId id="353" r:id="rId18"/>
    <p:sldId id="346" r:id="rId19"/>
    <p:sldId id="345" r:id="rId20"/>
    <p:sldId id="347" r:id="rId21"/>
    <p:sldId id="355" r:id="rId22"/>
    <p:sldId id="33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816" userDrawn="1">
          <p15:clr>
            <a:srgbClr val="A4A3A4"/>
          </p15:clr>
        </p15:guide>
        <p15:guide id="2" orient="horz" pos="38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205" autoAdjust="0"/>
  </p:normalViewPr>
  <p:slideViewPr>
    <p:cSldViewPr snapToGrid="0">
      <p:cViewPr varScale="1">
        <p:scale>
          <a:sx n="82" d="100"/>
          <a:sy n="82" d="100"/>
        </p:scale>
        <p:origin x="720" y="72"/>
      </p:cViewPr>
      <p:guideLst>
        <p:guide pos="816"/>
        <p:guide orient="horz" pos="38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B45B19-4E34-486E-A8F0-6E8040A39EDD}" type="doc">
      <dgm:prSet loTypeId="urn:microsoft.com/office/officeart/2005/8/layout/bList2" loCatId="list" qsTypeId="urn:microsoft.com/office/officeart/2005/8/quickstyle/simple1" qsCatId="simple" csTypeId="urn:microsoft.com/office/officeart/2005/8/colors/accent1_2" csCatId="accent1" phldr="1"/>
      <dgm:spPr/>
    </dgm:pt>
    <dgm:pt modelId="{56125C1D-1E09-4DD2-A669-86F95B478D98}">
      <dgm:prSet phldrT="[Text]" custT="1"/>
      <dgm:spPr>
        <a:solidFill>
          <a:schemeClr val="accent3">
            <a:lumMod val="50000"/>
          </a:schemeClr>
        </a:solidFill>
      </dgm:spPr>
      <dgm:t>
        <a:bodyPr/>
        <a:lstStyle/>
        <a:p>
          <a:endParaRPr lang="en-US" sz="2000" b="1" dirty="0">
            <a:latin typeface="Calibri" panose="020F0502020204030204" pitchFamily="34" charset="0"/>
            <a:ea typeface="Calibri" panose="020F0502020204030204" pitchFamily="34" charset="0"/>
            <a:cs typeface="Calibri" panose="020F0502020204030204" pitchFamily="34" charset="0"/>
          </a:endParaRPr>
        </a:p>
        <a:p>
          <a:r>
            <a:rPr lang="en-US" sz="2000" b="1" dirty="0">
              <a:latin typeface="Calibri" panose="020F0502020204030204" pitchFamily="34" charset="0"/>
              <a:ea typeface="Calibri" panose="020F0502020204030204" pitchFamily="34" charset="0"/>
              <a:cs typeface="Calibri" panose="020F0502020204030204" pitchFamily="34" charset="0"/>
            </a:rPr>
            <a:t>China Set - The Shenzhen set</a:t>
          </a:r>
          <a:br>
            <a:rPr lang="en-US" sz="2000" b="1" dirty="0">
              <a:latin typeface="Calibri" panose="020F0502020204030204" pitchFamily="34" charset="0"/>
              <a:ea typeface="Calibri" panose="020F0502020204030204" pitchFamily="34" charset="0"/>
              <a:cs typeface="Calibri" panose="020F0502020204030204" pitchFamily="34" charset="0"/>
            </a:rPr>
          </a:br>
          <a:endParaRPr lang="en-IN" sz="2000" dirty="0">
            <a:latin typeface="Calibri" panose="020F0502020204030204" pitchFamily="34" charset="0"/>
            <a:ea typeface="Calibri" panose="020F0502020204030204" pitchFamily="34" charset="0"/>
            <a:cs typeface="Calibri" panose="020F0502020204030204" pitchFamily="34" charset="0"/>
          </a:endParaRPr>
        </a:p>
      </dgm:t>
    </dgm:pt>
    <dgm:pt modelId="{F3B291C9-40D3-4B46-91CD-A8C013CD2674}" type="parTrans" cxnId="{22C6AFA9-AE37-4484-912B-C1061520232D}">
      <dgm:prSet/>
      <dgm:spPr/>
      <dgm:t>
        <a:bodyPr/>
        <a:lstStyle/>
        <a:p>
          <a:endParaRPr lang="en-IN"/>
        </a:p>
      </dgm:t>
    </dgm:pt>
    <dgm:pt modelId="{D40F8A13-2BCA-4567-93DA-108ED8C5A7B0}" type="sibTrans" cxnId="{22C6AFA9-AE37-4484-912B-C1061520232D}">
      <dgm:prSet/>
      <dgm:spPr/>
      <dgm:t>
        <a:bodyPr/>
        <a:lstStyle/>
        <a:p>
          <a:endParaRPr lang="en-IN"/>
        </a:p>
      </dgm:t>
    </dgm:pt>
    <dgm:pt modelId="{4C36F5A8-E33A-480F-934A-72BD454BB3B0}">
      <dgm:prSet phldrT="[Text]" custT="1"/>
      <dgm:spPr>
        <a:solidFill>
          <a:schemeClr val="accent3">
            <a:lumMod val="50000"/>
          </a:schemeClr>
        </a:solidFill>
      </dgm:spPr>
      <dgm:t>
        <a:bodyPr/>
        <a:lstStyle/>
        <a:p>
          <a:r>
            <a:rPr lang="en-IN" sz="2000" b="1" dirty="0">
              <a:latin typeface="Calibri" panose="020F0502020204030204" pitchFamily="34" charset="0"/>
              <a:ea typeface="Calibri" panose="020F0502020204030204" pitchFamily="34" charset="0"/>
              <a:cs typeface="Calibri" panose="020F0502020204030204" pitchFamily="34" charset="0"/>
            </a:rPr>
            <a:t>Montgomery County - Chest X ray</a:t>
          </a:r>
        </a:p>
      </dgm:t>
    </dgm:pt>
    <dgm:pt modelId="{3E81DFF3-C43C-4B6E-9810-AF152E9DEA42}" type="parTrans" cxnId="{CE7F1CD2-8F9E-4851-8AE7-CE4D7AC823E8}">
      <dgm:prSet/>
      <dgm:spPr/>
      <dgm:t>
        <a:bodyPr/>
        <a:lstStyle/>
        <a:p>
          <a:endParaRPr lang="en-IN"/>
        </a:p>
      </dgm:t>
    </dgm:pt>
    <dgm:pt modelId="{3C70E123-8E4E-43E5-9385-EDA0F351F2C4}" type="sibTrans" cxnId="{CE7F1CD2-8F9E-4851-8AE7-CE4D7AC823E8}">
      <dgm:prSet/>
      <dgm:spPr/>
      <dgm:t>
        <a:bodyPr/>
        <a:lstStyle/>
        <a:p>
          <a:endParaRPr lang="en-IN"/>
        </a:p>
      </dgm:t>
    </dgm:pt>
    <dgm:pt modelId="{D47380A8-D4C6-458F-96AC-682A9ABF455C}">
      <dgm:prSet phldrT="[Text]" custT="1"/>
      <dgm:spPr>
        <a:solidFill>
          <a:schemeClr val="accent3">
            <a:lumMod val="50000"/>
          </a:schemeClr>
        </a:solidFill>
      </dgm:spPr>
      <dgm:t>
        <a:bodyPr/>
        <a:lstStyle/>
        <a:p>
          <a:r>
            <a:rPr lang="en-IN" sz="2000" b="1" dirty="0">
              <a:latin typeface="Calibri" panose="020F0502020204030204" pitchFamily="34" charset="0"/>
              <a:ea typeface="Calibri" panose="020F0502020204030204" pitchFamily="34" charset="0"/>
              <a:cs typeface="Calibri" panose="020F0502020204030204" pitchFamily="34" charset="0"/>
            </a:rPr>
            <a:t>TBX11K         (512 X 512)</a:t>
          </a:r>
        </a:p>
      </dgm:t>
    </dgm:pt>
    <dgm:pt modelId="{6BBA9EFE-F584-4339-B9C2-FD05B8FF145D}" type="parTrans" cxnId="{265A143C-DD36-4E92-91B3-351835C350A2}">
      <dgm:prSet/>
      <dgm:spPr/>
      <dgm:t>
        <a:bodyPr/>
        <a:lstStyle/>
        <a:p>
          <a:endParaRPr lang="en-IN"/>
        </a:p>
      </dgm:t>
    </dgm:pt>
    <dgm:pt modelId="{9C71978C-C99D-4174-B695-0CB6166F1D78}" type="sibTrans" cxnId="{265A143C-DD36-4E92-91B3-351835C350A2}">
      <dgm:prSet/>
      <dgm:spPr/>
      <dgm:t>
        <a:bodyPr/>
        <a:lstStyle/>
        <a:p>
          <a:endParaRPr lang="en-IN"/>
        </a:p>
      </dgm:t>
    </dgm:pt>
    <dgm:pt modelId="{317A9B99-05EE-438B-B923-38457E4E3B8F}">
      <dgm:prSet custT="1"/>
      <dgm:spPr>
        <a:noFill/>
        <a:ln>
          <a:solidFill>
            <a:schemeClr val="accent3">
              <a:lumMod val="50000"/>
            </a:schemeClr>
          </a:solidFill>
        </a:ln>
      </dgm:spPr>
      <dgm:t>
        <a:bodyPr/>
        <a:lstStyle/>
        <a:p>
          <a:pPr>
            <a:lnSpc>
              <a:spcPct val="100000"/>
            </a:lnSpc>
          </a:pPr>
          <a:r>
            <a:rPr lang="en-US" sz="1800" dirty="0">
              <a:latin typeface="Calibri" panose="020F0502020204030204" pitchFamily="34" charset="0"/>
              <a:ea typeface="Calibri" panose="020F0502020204030204" pitchFamily="34" charset="0"/>
              <a:cs typeface="Calibri" panose="020F0502020204030204" pitchFamily="34" charset="0"/>
            </a:rPr>
            <a:t>336 cases with manifestation of tuberculosis</a:t>
          </a:r>
          <a:endParaRPr lang="en-IN" sz="1800" dirty="0">
            <a:latin typeface="Calibri" panose="020F0502020204030204" pitchFamily="34" charset="0"/>
            <a:ea typeface="Calibri" panose="020F0502020204030204" pitchFamily="34" charset="0"/>
            <a:cs typeface="Calibri" panose="020F0502020204030204" pitchFamily="34" charset="0"/>
          </a:endParaRPr>
        </a:p>
      </dgm:t>
    </dgm:pt>
    <dgm:pt modelId="{C33DF6DA-2263-4A3D-BD8A-63EF5D9B4DEF}" type="parTrans" cxnId="{A63BF0DC-1AC5-45C7-B83F-20C369878D25}">
      <dgm:prSet/>
      <dgm:spPr/>
      <dgm:t>
        <a:bodyPr/>
        <a:lstStyle/>
        <a:p>
          <a:endParaRPr lang="en-IN"/>
        </a:p>
      </dgm:t>
    </dgm:pt>
    <dgm:pt modelId="{2E97F453-C2F9-4EBE-A006-24CF45BB2944}" type="sibTrans" cxnId="{A63BF0DC-1AC5-45C7-B83F-20C369878D25}">
      <dgm:prSet/>
      <dgm:spPr/>
      <dgm:t>
        <a:bodyPr/>
        <a:lstStyle/>
        <a:p>
          <a:endParaRPr lang="en-IN"/>
        </a:p>
      </dgm:t>
    </dgm:pt>
    <dgm:pt modelId="{D4E02140-FF78-4DE9-A0B2-CDCAA986FE91}">
      <dgm:prSet custT="1"/>
      <dgm:spPr>
        <a:noFill/>
        <a:ln>
          <a:solidFill>
            <a:schemeClr val="accent3">
              <a:lumMod val="50000"/>
            </a:schemeClr>
          </a:solidFill>
        </a:ln>
      </dgm:spPr>
      <dgm:t>
        <a:bodyPr/>
        <a:lstStyle/>
        <a:p>
          <a:pPr>
            <a:lnSpc>
              <a:spcPct val="100000"/>
            </a:lnSpc>
          </a:pPr>
          <a:r>
            <a:rPr lang="en-US" sz="1800" dirty="0">
              <a:latin typeface="Calibri" panose="020F0502020204030204" pitchFamily="34" charset="0"/>
              <a:ea typeface="Calibri" panose="020F0502020204030204" pitchFamily="34" charset="0"/>
              <a:cs typeface="Calibri" panose="020F0502020204030204" pitchFamily="34" charset="0"/>
            </a:rPr>
            <a:t>326 normal cases</a:t>
          </a:r>
          <a:endParaRPr lang="en-IN" sz="1800" dirty="0">
            <a:latin typeface="Calibri" panose="020F0502020204030204" pitchFamily="34" charset="0"/>
            <a:ea typeface="Calibri" panose="020F0502020204030204" pitchFamily="34" charset="0"/>
            <a:cs typeface="Calibri" panose="020F0502020204030204" pitchFamily="34" charset="0"/>
          </a:endParaRPr>
        </a:p>
      </dgm:t>
    </dgm:pt>
    <dgm:pt modelId="{C58FAB14-8FB8-4736-BB26-EF5A1FE6AE2C}" type="parTrans" cxnId="{0A5D8836-6053-4927-85F0-FB2D482CF6BF}">
      <dgm:prSet/>
      <dgm:spPr/>
      <dgm:t>
        <a:bodyPr/>
        <a:lstStyle/>
        <a:p>
          <a:endParaRPr lang="en-IN"/>
        </a:p>
      </dgm:t>
    </dgm:pt>
    <dgm:pt modelId="{7B1139EB-8F3D-48EE-B72D-DB13D4BD1E6E}" type="sibTrans" cxnId="{0A5D8836-6053-4927-85F0-FB2D482CF6BF}">
      <dgm:prSet/>
      <dgm:spPr/>
      <dgm:t>
        <a:bodyPr/>
        <a:lstStyle/>
        <a:p>
          <a:endParaRPr lang="en-IN"/>
        </a:p>
      </dgm:t>
    </dgm:pt>
    <dgm:pt modelId="{4423A3BC-686C-454D-9B96-1E0F4DD56B05}">
      <dgm:prSet custT="1"/>
      <dgm:spPr>
        <a:noFill/>
        <a:ln>
          <a:solidFill>
            <a:schemeClr val="accent3">
              <a:lumMod val="50000"/>
            </a:schemeClr>
          </a:solidFill>
        </a:ln>
      </dgm:spPr>
      <dgm:t>
        <a:bodyPr/>
        <a:lstStyle/>
        <a:p>
          <a:pPr>
            <a:lnSpc>
              <a:spcPct val="100000"/>
            </a:lnSpc>
          </a:pPr>
          <a:r>
            <a:rPr lang="en-IN" sz="1800" dirty="0">
              <a:latin typeface="Calibri" panose="020F0502020204030204" pitchFamily="34" charset="0"/>
              <a:ea typeface="Calibri" panose="020F0502020204030204" pitchFamily="34" charset="0"/>
              <a:cs typeface="Calibri" panose="020F0502020204030204" pitchFamily="34" charset="0"/>
            </a:rPr>
            <a:t>Resolution 3K X 3K</a:t>
          </a:r>
        </a:p>
      </dgm:t>
    </dgm:pt>
    <dgm:pt modelId="{CFCD4A53-1784-4337-9164-478EF71018DB}" type="parTrans" cxnId="{FDCED48A-DAC0-43E3-A3D0-A4B73B3923E9}">
      <dgm:prSet/>
      <dgm:spPr/>
      <dgm:t>
        <a:bodyPr/>
        <a:lstStyle/>
        <a:p>
          <a:endParaRPr lang="en-IN"/>
        </a:p>
      </dgm:t>
    </dgm:pt>
    <dgm:pt modelId="{25655899-810E-4D81-9779-84CB4651AD3D}" type="sibTrans" cxnId="{FDCED48A-DAC0-43E3-A3D0-A4B73B3923E9}">
      <dgm:prSet/>
      <dgm:spPr/>
      <dgm:t>
        <a:bodyPr/>
        <a:lstStyle/>
        <a:p>
          <a:endParaRPr lang="en-IN"/>
        </a:p>
      </dgm:t>
    </dgm:pt>
    <dgm:pt modelId="{29A644E6-8074-4A9A-A9FF-8FBEFE8261C4}">
      <dgm:prSet/>
      <dgm:spPr>
        <a:noFill/>
        <a:ln>
          <a:solidFill>
            <a:schemeClr val="accent3">
              <a:lumMod val="50000"/>
            </a:schemeClr>
          </a:solidFill>
        </a:ln>
      </dgm:spPr>
      <dgm:t>
        <a:bodyPr/>
        <a:lstStyle/>
        <a:p>
          <a:r>
            <a:rPr lang="en-US" dirty="0">
              <a:latin typeface="Calibri" panose="020F0502020204030204" pitchFamily="34" charset="0"/>
              <a:ea typeface="Calibri" panose="020F0502020204030204" pitchFamily="34" charset="0"/>
              <a:cs typeface="Calibri" panose="020F0502020204030204" pitchFamily="34" charset="0"/>
            </a:rPr>
            <a:t>58 cases with manifestation of tuberculosis</a:t>
          </a:r>
          <a:endParaRPr lang="en-IN" dirty="0"/>
        </a:p>
      </dgm:t>
    </dgm:pt>
    <dgm:pt modelId="{B8B67485-84DE-49B6-9013-F1645EE143B2}" type="parTrans" cxnId="{6AA84A6F-D7A0-474F-B1C9-F98999768E0D}">
      <dgm:prSet/>
      <dgm:spPr/>
      <dgm:t>
        <a:bodyPr/>
        <a:lstStyle/>
        <a:p>
          <a:endParaRPr lang="en-IN"/>
        </a:p>
      </dgm:t>
    </dgm:pt>
    <dgm:pt modelId="{8BE5D449-1EC0-44A9-A5F2-5C397FBE5E5A}" type="sibTrans" cxnId="{6AA84A6F-D7A0-474F-B1C9-F98999768E0D}">
      <dgm:prSet/>
      <dgm:spPr/>
      <dgm:t>
        <a:bodyPr/>
        <a:lstStyle/>
        <a:p>
          <a:endParaRPr lang="en-IN"/>
        </a:p>
      </dgm:t>
    </dgm:pt>
    <dgm:pt modelId="{3FBB4DA1-DCE7-4B91-A82B-067EC2E072C9}">
      <dgm:prSet/>
      <dgm:spPr>
        <a:noFill/>
        <a:ln>
          <a:solidFill>
            <a:schemeClr val="accent3">
              <a:lumMod val="50000"/>
            </a:schemeClr>
          </a:solidFill>
        </a:ln>
      </dgm:spPr>
      <dgm:t>
        <a:bodyPr/>
        <a:lstStyle/>
        <a:p>
          <a:r>
            <a:rPr lang="en-US" dirty="0">
              <a:latin typeface="Calibri" panose="020F0502020204030204" pitchFamily="34" charset="0"/>
              <a:ea typeface="Calibri" panose="020F0502020204030204" pitchFamily="34" charset="0"/>
              <a:cs typeface="Calibri" panose="020F0502020204030204" pitchFamily="34" charset="0"/>
            </a:rPr>
            <a:t>80 normal cases</a:t>
          </a:r>
          <a:endParaRPr lang="en-IN" dirty="0"/>
        </a:p>
      </dgm:t>
    </dgm:pt>
    <dgm:pt modelId="{F734913C-5769-402F-9F78-B30A079560DB}" type="parTrans" cxnId="{CBCF1970-F47D-4074-93FF-FD84E3E10629}">
      <dgm:prSet/>
      <dgm:spPr/>
      <dgm:t>
        <a:bodyPr/>
        <a:lstStyle/>
        <a:p>
          <a:endParaRPr lang="en-IN"/>
        </a:p>
      </dgm:t>
    </dgm:pt>
    <dgm:pt modelId="{11B1BF46-AD83-495D-8728-1EF921DBCAA8}" type="sibTrans" cxnId="{CBCF1970-F47D-4074-93FF-FD84E3E10629}">
      <dgm:prSet/>
      <dgm:spPr/>
      <dgm:t>
        <a:bodyPr/>
        <a:lstStyle/>
        <a:p>
          <a:endParaRPr lang="en-IN"/>
        </a:p>
      </dgm:t>
    </dgm:pt>
    <dgm:pt modelId="{04C9FB79-48EA-450C-952A-0C52B6725079}">
      <dgm:prSet/>
      <dgm:spPr>
        <a:noFill/>
        <a:ln>
          <a:solidFill>
            <a:schemeClr val="accent3">
              <a:lumMod val="50000"/>
            </a:schemeClr>
          </a:solidFill>
        </a:ln>
      </dgm:spPr>
      <dgm:t>
        <a:bodyPr/>
        <a:lstStyle/>
        <a:p>
          <a:r>
            <a:rPr lang="en-IN" dirty="0">
              <a:latin typeface="Calibri" panose="020F0502020204030204" pitchFamily="34" charset="0"/>
              <a:ea typeface="Calibri" panose="020F0502020204030204" pitchFamily="34" charset="0"/>
              <a:cs typeface="Calibri" panose="020F0502020204030204" pitchFamily="34" charset="0"/>
            </a:rPr>
            <a:t>Resolution: 4020 X 4892 or 4892 X 4020</a:t>
          </a:r>
        </a:p>
      </dgm:t>
    </dgm:pt>
    <dgm:pt modelId="{31B7249F-ACF8-4226-A3C3-5D53983A8D45}" type="parTrans" cxnId="{905C2F42-4D22-4FAA-A381-06E95E205CA5}">
      <dgm:prSet/>
      <dgm:spPr/>
      <dgm:t>
        <a:bodyPr/>
        <a:lstStyle/>
        <a:p>
          <a:endParaRPr lang="en-IN"/>
        </a:p>
      </dgm:t>
    </dgm:pt>
    <dgm:pt modelId="{8C14C226-171C-4D78-9AF1-8573FA215F88}" type="sibTrans" cxnId="{905C2F42-4D22-4FAA-A381-06E95E205CA5}">
      <dgm:prSet/>
      <dgm:spPr/>
      <dgm:t>
        <a:bodyPr/>
        <a:lstStyle/>
        <a:p>
          <a:endParaRPr lang="en-IN"/>
        </a:p>
      </dgm:t>
    </dgm:pt>
    <dgm:pt modelId="{C56003F4-FC17-4140-B47C-C3F03492742E}">
      <dgm:prSet phldrT="[Text]" custT="1"/>
      <dgm:spPr>
        <a:solidFill>
          <a:schemeClr val="accent3">
            <a:lumMod val="50000"/>
          </a:schemeClr>
        </a:solidFill>
        <a:ln>
          <a:solidFill>
            <a:schemeClr val="accent3">
              <a:lumMod val="50000"/>
            </a:schemeClr>
          </a:solidFill>
        </a:ln>
      </dgm:spPr>
      <dgm:t>
        <a:bodyPr/>
        <a:lstStyle/>
        <a:p>
          <a:r>
            <a:rPr lang="en-US" sz="1800" dirty="0">
              <a:latin typeface="Calibri" panose="020F0502020204030204" pitchFamily="34" charset="0"/>
              <a:ea typeface="Calibri" panose="020F0502020204030204" pitchFamily="34" charset="0"/>
              <a:cs typeface="Calibri" panose="020F0502020204030204" pitchFamily="34" charset="0"/>
            </a:rPr>
            <a:t>1,200 cases with manifestation of tuberculosis</a:t>
          </a:r>
          <a:endParaRPr lang="en-IN" sz="1800" b="1" dirty="0">
            <a:latin typeface="Calibri" panose="020F0502020204030204" pitchFamily="34" charset="0"/>
            <a:ea typeface="Calibri" panose="020F0502020204030204" pitchFamily="34" charset="0"/>
            <a:cs typeface="Calibri" panose="020F0502020204030204" pitchFamily="34" charset="0"/>
          </a:endParaRPr>
        </a:p>
      </dgm:t>
    </dgm:pt>
    <dgm:pt modelId="{017FB1B7-877B-4300-BC91-E0A8816C8816}" type="parTrans" cxnId="{41E269FF-8F2D-42B9-9C0A-3D47C2FD7C70}">
      <dgm:prSet/>
      <dgm:spPr/>
      <dgm:t>
        <a:bodyPr/>
        <a:lstStyle/>
        <a:p>
          <a:endParaRPr lang="en-IN"/>
        </a:p>
      </dgm:t>
    </dgm:pt>
    <dgm:pt modelId="{1587D199-D86E-4E9C-B277-C67B7F7E7840}" type="sibTrans" cxnId="{41E269FF-8F2D-42B9-9C0A-3D47C2FD7C70}">
      <dgm:prSet/>
      <dgm:spPr/>
      <dgm:t>
        <a:bodyPr/>
        <a:lstStyle/>
        <a:p>
          <a:endParaRPr lang="en-IN"/>
        </a:p>
      </dgm:t>
    </dgm:pt>
    <dgm:pt modelId="{F846C40A-7B52-4DB8-ADCB-7E461C597CEF}">
      <dgm:prSet phldrT="[Text]" custT="1"/>
      <dgm:spPr>
        <a:solidFill>
          <a:schemeClr val="accent3">
            <a:lumMod val="50000"/>
          </a:schemeClr>
        </a:solidFill>
        <a:ln>
          <a:solidFill>
            <a:schemeClr val="accent3">
              <a:lumMod val="50000"/>
            </a:schemeClr>
          </a:solidFill>
        </a:ln>
      </dgm:spPr>
      <dgm:t>
        <a:bodyPr/>
        <a:lstStyle/>
        <a:p>
          <a:r>
            <a:rPr lang="en-IN" sz="1800" b="0" dirty="0">
              <a:latin typeface="Calibri" panose="020F0502020204030204" pitchFamily="34" charset="0"/>
              <a:ea typeface="Calibri" panose="020F0502020204030204" pitchFamily="34" charset="0"/>
              <a:cs typeface="Calibri" panose="020F0502020204030204" pitchFamily="34" charset="0"/>
            </a:rPr>
            <a:t>5,000 healthy cases</a:t>
          </a:r>
        </a:p>
      </dgm:t>
    </dgm:pt>
    <dgm:pt modelId="{91E0C161-29DC-49E9-ABF4-AB6D8F6CF8AA}" type="parTrans" cxnId="{9894ECFC-B296-46D4-B773-AEADEF50EF8D}">
      <dgm:prSet/>
      <dgm:spPr/>
      <dgm:t>
        <a:bodyPr/>
        <a:lstStyle/>
        <a:p>
          <a:endParaRPr lang="en-IN"/>
        </a:p>
      </dgm:t>
    </dgm:pt>
    <dgm:pt modelId="{AC339119-F921-40F9-AF2E-BF5859D159B5}" type="sibTrans" cxnId="{9894ECFC-B296-46D4-B773-AEADEF50EF8D}">
      <dgm:prSet/>
      <dgm:spPr/>
      <dgm:t>
        <a:bodyPr/>
        <a:lstStyle/>
        <a:p>
          <a:endParaRPr lang="en-IN"/>
        </a:p>
      </dgm:t>
    </dgm:pt>
    <dgm:pt modelId="{A8DCA782-7E4C-4173-9A64-7091D052034E}">
      <dgm:prSet phldrT="[Text]" custT="1"/>
      <dgm:spPr>
        <a:solidFill>
          <a:schemeClr val="accent3">
            <a:lumMod val="50000"/>
          </a:schemeClr>
        </a:solidFill>
        <a:ln>
          <a:solidFill>
            <a:schemeClr val="accent3">
              <a:lumMod val="50000"/>
            </a:schemeClr>
          </a:solidFill>
        </a:ln>
      </dgm:spPr>
      <dgm:t>
        <a:bodyPr/>
        <a:lstStyle/>
        <a:p>
          <a:r>
            <a:rPr lang="en-IN" sz="1800" b="0" dirty="0">
              <a:latin typeface="Calibri" panose="020F0502020204030204" pitchFamily="34" charset="0"/>
              <a:ea typeface="Calibri" panose="020F0502020204030204" pitchFamily="34" charset="0"/>
              <a:cs typeface="Calibri" panose="020F0502020204030204" pitchFamily="34" charset="0"/>
            </a:rPr>
            <a:t>5,000 sick &amp; Non-Tb patients</a:t>
          </a:r>
        </a:p>
      </dgm:t>
    </dgm:pt>
    <dgm:pt modelId="{FF133AEC-8CDD-4694-A7AB-070AC8399D5E}" type="parTrans" cxnId="{471730DF-288F-4DE5-844F-D3149D68872E}">
      <dgm:prSet/>
      <dgm:spPr/>
      <dgm:t>
        <a:bodyPr/>
        <a:lstStyle/>
        <a:p>
          <a:endParaRPr lang="en-IN"/>
        </a:p>
      </dgm:t>
    </dgm:pt>
    <dgm:pt modelId="{A1184262-945A-4AE2-ADF4-E4B4E3C5DE04}" type="sibTrans" cxnId="{471730DF-288F-4DE5-844F-D3149D68872E}">
      <dgm:prSet/>
      <dgm:spPr/>
      <dgm:t>
        <a:bodyPr/>
        <a:lstStyle/>
        <a:p>
          <a:endParaRPr lang="en-IN"/>
        </a:p>
      </dgm:t>
    </dgm:pt>
    <dgm:pt modelId="{703C4C92-7FBD-4CCA-866B-6352E36E495A}">
      <dgm:prSet phldrT="[Text]" custT="1"/>
      <dgm:spPr>
        <a:solidFill>
          <a:schemeClr val="accent3">
            <a:lumMod val="50000"/>
          </a:schemeClr>
        </a:solidFill>
        <a:ln>
          <a:solidFill>
            <a:schemeClr val="accent3">
              <a:lumMod val="50000"/>
            </a:schemeClr>
          </a:solidFill>
        </a:ln>
      </dgm:spPr>
      <dgm:t>
        <a:bodyPr/>
        <a:lstStyle/>
        <a:p>
          <a:endParaRPr lang="en-IN" sz="2000" b="1" dirty="0">
            <a:latin typeface="Calibri" panose="020F0502020204030204" pitchFamily="34" charset="0"/>
            <a:ea typeface="Calibri" panose="020F0502020204030204" pitchFamily="34" charset="0"/>
            <a:cs typeface="Calibri" panose="020F0502020204030204" pitchFamily="34" charset="0"/>
          </a:endParaRPr>
        </a:p>
      </dgm:t>
    </dgm:pt>
    <dgm:pt modelId="{529BF3A0-1896-453E-B2BB-D17C0967DDDA}" type="parTrans" cxnId="{743DA9DF-8F3D-48B5-9525-86BC76BDCB0B}">
      <dgm:prSet/>
      <dgm:spPr/>
      <dgm:t>
        <a:bodyPr/>
        <a:lstStyle/>
        <a:p>
          <a:endParaRPr lang="en-IN"/>
        </a:p>
      </dgm:t>
    </dgm:pt>
    <dgm:pt modelId="{79DD4DA3-E540-41D0-B522-2AE21CACA15F}" type="sibTrans" cxnId="{743DA9DF-8F3D-48B5-9525-86BC76BDCB0B}">
      <dgm:prSet/>
      <dgm:spPr/>
      <dgm:t>
        <a:bodyPr/>
        <a:lstStyle/>
        <a:p>
          <a:endParaRPr lang="en-IN"/>
        </a:p>
      </dgm:t>
    </dgm:pt>
    <dgm:pt modelId="{71AF58F1-CEAF-485A-A729-B74B08B61C93}" type="pres">
      <dgm:prSet presAssocID="{CCB45B19-4E34-486E-A8F0-6E8040A39EDD}" presName="diagram" presStyleCnt="0">
        <dgm:presLayoutVars>
          <dgm:dir/>
          <dgm:animLvl val="lvl"/>
          <dgm:resizeHandles val="exact"/>
        </dgm:presLayoutVars>
      </dgm:prSet>
      <dgm:spPr/>
    </dgm:pt>
    <dgm:pt modelId="{19DBFEDD-C298-470D-ABCE-4CE2D4EABB0F}" type="pres">
      <dgm:prSet presAssocID="{56125C1D-1E09-4DD2-A669-86F95B478D98}" presName="compNode" presStyleCnt="0"/>
      <dgm:spPr/>
    </dgm:pt>
    <dgm:pt modelId="{84C19E23-99BD-48F4-922E-38419B3470DC}" type="pres">
      <dgm:prSet presAssocID="{56125C1D-1E09-4DD2-A669-86F95B478D98}" presName="childRect" presStyleLbl="bgAcc1" presStyleIdx="0" presStyleCnt="3" custLinFactNeighborX="-232">
        <dgm:presLayoutVars>
          <dgm:bulletEnabled val="1"/>
        </dgm:presLayoutVars>
      </dgm:prSet>
      <dgm:spPr/>
    </dgm:pt>
    <dgm:pt modelId="{9AF99AED-7C1C-4BDB-BE2D-51390EA6EF7B}" type="pres">
      <dgm:prSet presAssocID="{56125C1D-1E09-4DD2-A669-86F95B478D98}" presName="parentText" presStyleLbl="node1" presStyleIdx="0" presStyleCnt="0">
        <dgm:presLayoutVars>
          <dgm:chMax val="0"/>
          <dgm:bulletEnabled val="1"/>
        </dgm:presLayoutVars>
      </dgm:prSet>
      <dgm:spPr/>
    </dgm:pt>
    <dgm:pt modelId="{41C2F230-6934-4160-A2DE-19E12C46DBC7}" type="pres">
      <dgm:prSet presAssocID="{56125C1D-1E09-4DD2-A669-86F95B478D98}" presName="parentRect" presStyleLbl="alignNode1" presStyleIdx="0" presStyleCnt="3"/>
      <dgm:spPr/>
    </dgm:pt>
    <dgm:pt modelId="{26E37AA7-2BE2-412D-9945-E90DFA0F4072}" type="pres">
      <dgm:prSet presAssocID="{56125C1D-1E09-4DD2-A669-86F95B478D98}" presName="adorn" presStyleLbl="fgAccFollowNode1" presStyleIdx="0" presStyleCnt="3"/>
      <dgm:spPr>
        <a:blipFill>
          <a:blip xmlns:r="http://schemas.openxmlformats.org/officeDocument/2006/relationships" r:embed="rId1"/>
          <a:srcRect/>
          <a:stretch>
            <a:fillRect l="-1000" r="-1000"/>
          </a:stretch>
        </a:blipFill>
      </dgm:spPr>
    </dgm:pt>
    <dgm:pt modelId="{B46AB90C-7C2E-4718-8964-CAEACCD5A664}" type="pres">
      <dgm:prSet presAssocID="{D40F8A13-2BCA-4567-93DA-108ED8C5A7B0}" presName="sibTrans" presStyleLbl="sibTrans2D1" presStyleIdx="0" presStyleCnt="0"/>
      <dgm:spPr/>
    </dgm:pt>
    <dgm:pt modelId="{16D0397E-256E-44D4-B0EA-1EC922B581BB}" type="pres">
      <dgm:prSet presAssocID="{4C36F5A8-E33A-480F-934A-72BD454BB3B0}" presName="compNode" presStyleCnt="0"/>
      <dgm:spPr/>
    </dgm:pt>
    <dgm:pt modelId="{10A7984A-7382-47CB-A589-0F270694FFD8}" type="pres">
      <dgm:prSet presAssocID="{4C36F5A8-E33A-480F-934A-72BD454BB3B0}" presName="childRect" presStyleLbl="bgAcc1" presStyleIdx="1" presStyleCnt="3">
        <dgm:presLayoutVars>
          <dgm:bulletEnabled val="1"/>
        </dgm:presLayoutVars>
      </dgm:prSet>
      <dgm:spPr/>
    </dgm:pt>
    <dgm:pt modelId="{3A6509D0-B4EA-4124-945E-6B581302DC5B}" type="pres">
      <dgm:prSet presAssocID="{4C36F5A8-E33A-480F-934A-72BD454BB3B0}" presName="parentText" presStyleLbl="node1" presStyleIdx="0" presStyleCnt="0">
        <dgm:presLayoutVars>
          <dgm:chMax val="0"/>
          <dgm:bulletEnabled val="1"/>
        </dgm:presLayoutVars>
      </dgm:prSet>
      <dgm:spPr/>
    </dgm:pt>
    <dgm:pt modelId="{249139B3-6359-426C-B941-7C626BC55152}" type="pres">
      <dgm:prSet presAssocID="{4C36F5A8-E33A-480F-934A-72BD454BB3B0}" presName="parentRect" presStyleLbl="alignNode1" presStyleIdx="1" presStyleCnt="3"/>
      <dgm:spPr/>
    </dgm:pt>
    <dgm:pt modelId="{8406C904-0C73-4251-9FE3-7D762D1244DB}" type="pres">
      <dgm:prSet presAssocID="{4C36F5A8-E33A-480F-934A-72BD454BB3B0}" presName="adorn" presStyleLbl="fgAccFollowNode1" presStyleIdx="1" presStyleCnt="3"/>
      <dgm:spPr>
        <a:blipFill>
          <a:blip xmlns:r="http://schemas.openxmlformats.org/officeDocument/2006/relationships" r:embed="rId2"/>
          <a:srcRect/>
          <a:stretch>
            <a:fillRect l="-11000" r="-11000"/>
          </a:stretch>
        </a:blipFill>
      </dgm:spPr>
    </dgm:pt>
    <dgm:pt modelId="{0E93A99B-354E-4A3B-916E-3140214E5DAA}" type="pres">
      <dgm:prSet presAssocID="{3C70E123-8E4E-43E5-9385-EDA0F351F2C4}" presName="sibTrans" presStyleLbl="sibTrans2D1" presStyleIdx="0" presStyleCnt="0"/>
      <dgm:spPr/>
    </dgm:pt>
    <dgm:pt modelId="{13C31E89-598C-42E0-A141-D6128362C3DC}" type="pres">
      <dgm:prSet presAssocID="{D47380A8-D4C6-458F-96AC-682A9ABF455C}" presName="compNode" presStyleCnt="0"/>
      <dgm:spPr/>
    </dgm:pt>
    <dgm:pt modelId="{B8CEAB46-6D0B-4E8F-BDA2-F9A2CE49144C}" type="pres">
      <dgm:prSet presAssocID="{D47380A8-D4C6-458F-96AC-682A9ABF455C}" presName="childRect" presStyleLbl="bgAcc1" presStyleIdx="2" presStyleCnt="3">
        <dgm:presLayoutVars>
          <dgm:bulletEnabled val="1"/>
        </dgm:presLayoutVars>
      </dgm:prSet>
      <dgm:spPr>
        <a:noFill/>
      </dgm:spPr>
    </dgm:pt>
    <dgm:pt modelId="{188A71C8-A717-4CCC-92FC-119DC9A3416F}" type="pres">
      <dgm:prSet presAssocID="{D47380A8-D4C6-458F-96AC-682A9ABF455C}" presName="parentText" presStyleLbl="node1" presStyleIdx="0" presStyleCnt="0">
        <dgm:presLayoutVars>
          <dgm:chMax val="0"/>
          <dgm:bulletEnabled val="1"/>
        </dgm:presLayoutVars>
      </dgm:prSet>
      <dgm:spPr/>
    </dgm:pt>
    <dgm:pt modelId="{2C05866C-DA47-4677-901A-4FEBC9E43FAD}" type="pres">
      <dgm:prSet presAssocID="{D47380A8-D4C6-458F-96AC-682A9ABF455C}" presName="parentRect" presStyleLbl="alignNode1" presStyleIdx="2" presStyleCnt="3"/>
      <dgm:spPr/>
    </dgm:pt>
    <dgm:pt modelId="{8B9F371E-BE00-45B6-AB76-8F0226EB77C8}" type="pres">
      <dgm:prSet presAssocID="{D47380A8-D4C6-458F-96AC-682A9ABF455C}" presName="adorn" presStyleLbl="fgAccFollow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dgm:spPr>
    </dgm:pt>
  </dgm:ptLst>
  <dgm:cxnLst>
    <dgm:cxn modelId="{F5E1FA01-E2C5-46B7-8BE9-D74080EE4366}" type="presOf" srcId="{29A644E6-8074-4A9A-A9FF-8FBEFE8261C4}" destId="{10A7984A-7382-47CB-A589-0F270694FFD8}" srcOrd="0" destOrd="0" presId="urn:microsoft.com/office/officeart/2005/8/layout/bList2"/>
    <dgm:cxn modelId="{0AC65A1C-6D67-4E52-8F65-53FBB578F11F}" type="presOf" srcId="{D47380A8-D4C6-458F-96AC-682A9ABF455C}" destId="{2C05866C-DA47-4677-901A-4FEBC9E43FAD}" srcOrd="1" destOrd="0" presId="urn:microsoft.com/office/officeart/2005/8/layout/bList2"/>
    <dgm:cxn modelId="{0A5D8836-6053-4927-85F0-FB2D482CF6BF}" srcId="{56125C1D-1E09-4DD2-A669-86F95B478D98}" destId="{D4E02140-FF78-4DE9-A0B2-CDCAA986FE91}" srcOrd="1" destOrd="0" parTransId="{C58FAB14-8FB8-4736-BB26-EF5A1FE6AE2C}" sibTransId="{7B1139EB-8F3D-48EE-B72D-DB13D4BD1E6E}"/>
    <dgm:cxn modelId="{265A143C-DD36-4E92-91B3-351835C350A2}" srcId="{CCB45B19-4E34-486E-A8F0-6E8040A39EDD}" destId="{D47380A8-D4C6-458F-96AC-682A9ABF455C}" srcOrd="2" destOrd="0" parTransId="{6BBA9EFE-F584-4339-B9C2-FD05B8FF145D}" sibTransId="{9C71978C-C99D-4174-B695-0CB6166F1D78}"/>
    <dgm:cxn modelId="{905C2F42-4D22-4FAA-A381-06E95E205CA5}" srcId="{4C36F5A8-E33A-480F-934A-72BD454BB3B0}" destId="{04C9FB79-48EA-450C-952A-0C52B6725079}" srcOrd="2" destOrd="0" parTransId="{31B7249F-ACF8-4226-A3C3-5D53983A8D45}" sibTransId="{8C14C226-171C-4D78-9AF1-8573FA215F88}"/>
    <dgm:cxn modelId="{217B9962-8EA3-4CAC-8274-558674B4CEFB}" type="presOf" srcId="{317A9B99-05EE-438B-B923-38457E4E3B8F}" destId="{84C19E23-99BD-48F4-922E-38419B3470DC}" srcOrd="0" destOrd="0" presId="urn:microsoft.com/office/officeart/2005/8/layout/bList2"/>
    <dgm:cxn modelId="{34C4D762-1919-4353-BE14-17AD5CA90D48}" type="presOf" srcId="{56125C1D-1E09-4DD2-A669-86F95B478D98}" destId="{41C2F230-6934-4160-A2DE-19E12C46DBC7}" srcOrd="1" destOrd="0" presId="urn:microsoft.com/office/officeart/2005/8/layout/bList2"/>
    <dgm:cxn modelId="{93C71A45-7FBE-43AE-9A01-C210A140CD82}" type="presOf" srcId="{3FBB4DA1-DCE7-4B91-A82B-067EC2E072C9}" destId="{10A7984A-7382-47CB-A589-0F270694FFD8}" srcOrd="0" destOrd="1" presId="urn:microsoft.com/office/officeart/2005/8/layout/bList2"/>
    <dgm:cxn modelId="{894C0A4B-4569-45E7-A1FC-C839C1357D5A}" type="presOf" srcId="{04C9FB79-48EA-450C-952A-0C52B6725079}" destId="{10A7984A-7382-47CB-A589-0F270694FFD8}" srcOrd="0" destOrd="2" presId="urn:microsoft.com/office/officeart/2005/8/layout/bList2"/>
    <dgm:cxn modelId="{32AA2B6C-223E-471D-AEE0-DE14DE08A5B7}" type="presOf" srcId="{703C4C92-7FBD-4CCA-866B-6352E36E495A}" destId="{B8CEAB46-6D0B-4E8F-BDA2-F9A2CE49144C}" srcOrd="0" destOrd="3" presId="urn:microsoft.com/office/officeart/2005/8/layout/bList2"/>
    <dgm:cxn modelId="{70F2356F-A7C9-416E-85E1-27BC71CC0DCD}" type="presOf" srcId="{4423A3BC-686C-454D-9B96-1E0F4DD56B05}" destId="{84C19E23-99BD-48F4-922E-38419B3470DC}" srcOrd="0" destOrd="2" presId="urn:microsoft.com/office/officeart/2005/8/layout/bList2"/>
    <dgm:cxn modelId="{6AA84A6F-D7A0-474F-B1C9-F98999768E0D}" srcId="{4C36F5A8-E33A-480F-934A-72BD454BB3B0}" destId="{29A644E6-8074-4A9A-A9FF-8FBEFE8261C4}" srcOrd="0" destOrd="0" parTransId="{B8B67485-84DE-49B6-9013-F1645EE143B2}" sibTransId="{8BE5D449-1EC0-44A9-A5F2-5C397FBE5E5A}"/>
    <dgm:cxn modelId="{CBCF1970-F47D-4074-93FF-FD84E3E10629}" srcId="{4C36F5A8-E33A-480F-934A-72BD454BB3B0}" destId="{3FBB4DA1-DCE7-4B91-A82B-067EC2E072C9}" srcOrd="1" destOrd="0" parTransId="{F734913C-5769-402F-9F78-B30A079560DB}" sibTransId="{11B1BF46-AD83-495D-8728-1EF921DBCAA8}"/>
    <dgm:cxn modelId="{FDCED48A-DAC0-43E3-A3D0-A4B73B3923E9}" srcId="{56125C1D-1E09-4DD2-A669-86F95B478D98}" destId="{4423A3BC-686C-454D-9B96-1E0F4DD56B05}" srcOrd="2" destOrd="0" parTransId="{CFCD4A53-1784-4337-9164-478EF71018DB}" sibTransId="{25655899-810E-4D81-9779-84CB4651AD3D}"/>
    <dgm:cxn modelId="{670B4992-D229-40A5-8663-E797A3C4D080}" type="presOf" srcId="{56125C1D-1E09-4DD2-A669-86F95B478D98}" destId="{9AF99AED-7C1C-4BDB-BE2D-51390EA6EF7B}" srcOrd="0" destOrd="0" presId="urn:microsoft.com/office/officeart/2005/8/layout/bList2"/>
    <dgm:cxn modelId="{F5A5F0A4-9C04-4376-97BF-030EF5A4FB9C}" type="presOf" srcId="{4C36F5A8-E33A-480F-934A-72BD454BB3B0}" destId="{249139B3-6359-426C-B941-7C626BC55152}" srcOrd="1" destOrd="0" presId="urn:microsoft.com/office/officeart/2005/8/layout/bList2"/>
    <dgm:cxn modelId="{22C6AFA9-AE37-4484-912B-C1061520232D}" srcId="{CCB45B19-4E34-486E-A8F0-6E8040A39EDD}" destId="{56125C1D-1E09-4DD2-A669-86F95B478D98}" srcOrd="0" destOrd="0" parTransId="{F3B291C9-40D3-4B46-91CD-A8C013CD2674}" sibTransId="{D40F8A13-2BCA-4567-93DA-108ED8C5A7B0}"/>
    <dgm:cxn modelId="{4606B1B1-D030-4B08-9DD8-BADDC9E36308}" type="presOf" srcId="{3C70E123-8E4E-43E5-9385-EDA0F351F2C4}" destId="{0E93A99B-354E-4A3B-916E-3140214E5DAA}" srcOrd="0" destOrd="0" presId="urn:microsoft.com/office/officeart/2005/8/layout/bList2"/>
    <dgm:cxn modelId="{580B4FB7-2BA9-4BBA-835D-584DF402B7D8}" type="presOf" srcId="{D47380A8-D4C6-458F-96AC-682A9ABF455C}" destId="{188A71C8-A717-4CCC-92FC-119DC9A3416F}" srcOrd="0" destOrd="0" presId="urn:microsoft.com/office/officeart/2005/8/layout/bList2"/>
    <dgm:cxn modelId="{0F640AC5-F7DD-4835-A572-4925E42219A1}" type="presOf" srcId="{A8DCA782-7E4C-4173-9A64-7091D052034E}" destId="{B8CEAB46-6D0B-4E8F-BDA2-F9A2CE49144C}" srcOrd="0" destOrd="2" presId="urn:microsoft.com/office/officeart/2005/8/layout/bList2"/>
    <dgm:cxn modelId="{740D31C5-938D-4402-906A-646C134E138A}" type="presOf" srcId="{CCB45B19-4E34-486E-A8F0-6E8040A39EDD}" destId="{71AF58F1-CEAF-485A-A729-B74B08B61C93}" srcOrd="0" destOrd="0" presId="urn:microsoft.com/office/officeart/2005/8/layout/bList2"/>
    <dgm:cxn modelId="{CE7F1CD2-8F9E-4851-8AE7-CE4D7AC823E8}" srcId="{CCB45B19-4E34-486E-A8F0-6E8040A39EDD}" destId="{4C36F5A8-E33A-480F-934A-72BD454BB3B0}" srcOrd="1" destOrd="0" parTransId="{3E81DFF3-C43C-4B6E-9810-AF152E9DEA42}" sibTransId="{3C70E123-8E4E-43E5-9385-EDA0F351F2C4}"/>
    <dgm:cxn modelId="{A63BF0DC-1AC5-45C7-B83F-20C369878D25}" srcId="{56125C1D-1E09-4DD2-A669-86F95B478D98}" destId="{317A9B99-05EE-438B-B923-38457E4E3B8F}" srcOrd="0" destOrd="0" parTransId="{C33DF6DA-2263-4A3D-BD8A-63EF5D9B4DEF}" sibTransId="{2E97F453-C2F9-4EBE-A006-24CF45BB2944}"/>
    <dgm:cxn modelId="{471730DF-288F-4DE5-844F-D3149D68872E}" srcId="{D47380A8-D4C6-458F-96AC-682A9ABF455C}" destId="{A8DCA782-7E4C-4173-9A64-7091D052034E}" srcOrd="2" destOrd="0" parTransId="{FF133AEC-8CDD-4694-A7AB-070AC8399D5E}" sibTransId="{A1184262-945A-4AE2-ADF4-E4B4E3C5DE04}"/>
    <dgm:cxn modelId="{743DA9DF-8F3D-48B5-9525-86BC76BDCB0B}" srcId="{D47380A8-D4C6-458F-96AC-682A9ABF455C}" destId="{703C4C92-7FBD-4CCA-866B-6352E36E495A}" srcOrd="3" destOrd="0" parTransId="{529BF3A0-1896-453E-B2BB-D17C0967DDDA}" sibTransId="{79DD4DA3-E540-41D0-B522-2AE21CACA15F}"/>
    <dgm:cxn modelId="{0E8FE6E8-435D-4FD2-998A-61137DE8FB43}" type="presOf" srcId="{F846C40A-7B52-4DB8-ADCB-7E461C597CEF}" destId="{B8CEAB46-6D0B-4E8F-BDA2-F9A2CE49144C}" srcOrd="0" destOrd="1" presId="urn:microsoft.com/office/officeart/2005/8/layout/bList2"/>
    <dgm:cxn modelId="{673C6BEA-A8CC-4618-89A5-5E9DAED45E3C}" type="presOf" srcId="{D40F8A13-2BCA-4567-93DA-108ED8C5A7B0}" destId="{B46AB90C-7C2E-4718-8964-CAEACCD5A664}" srcOrd="0" destOrd="0" presId="urn:microsoft.com/office/officeart/2005/8/layout/bList2"/>
    <dgm:cxn modelId="{9C4380EF-14CF-402A-93F6-939AD432C448}" type="presOf" srcId="{D4E02140-FF78-4DE9-A0B2-CDCAA986FE91}" destId="{84C19E23-99BD-48F4-922E-38419B3470DC}" srcOrd="0" destOrd="1" presId="urn:microsoft.com/office/officeart/2005/8/layout/bList2"/>
    <dgm:cxn modelId="{C620BAF0-A2AF-45EC-8BD5-F18046531096}" type="presOf" srcId="{4C36F5A8-E33A-480F-934A-72BD454BB3B0}" destId="{3A6509D0-B4EA-4124-945E-6B581302DC5B}" srcOrd="0" destOrd="0" presId="urn:microsoft.com/office/officeart/2005/8/layout/bList2"/>
    <dgm:cxn modelId="{C86D80F1-9E0A-4DBE-B250-E1EF657822C8}" type="presOf" srcId="{C56003F4-FC17-4140-B47C-C3F03492742E}" destId="{B8CEAB46-6D0B-4E8F-BDA2-F9A2CE49144C}" srcOrd="0" destOrd="0" presId="urn:microsoft.com/office/officeart/2005/8/layout/bList2"/>
    <dgm:cxn modelId="{9894ECFC-B296-46D4-B773-AEADEF50EF8D}" srcId="{D47380A8-D4C6-458F-96AC-682A9ABF455C}" destId="{F846C40A-7B52-4DB8-ADCB-7E461C597CEF}" srcOrd="1" destOrd="0" parTransId="{91E0C161-29DC-49E9-ABF4-AB6D8F6CF8AA}" sibTransId="{AC339119-F921-40F9-AF2E-BF5859D159B5}"/>
    <dgm:cxn modelId="{41E269FF-8F2D-42B9-9C0A-3D47C2FD7C70}" srcId="{D47380A8-D4C6-458F-96AC-682A9ABF455C}" destId="{C56003F4-FC17-4140-B47C-C3F03492742E}" srcOrd="0" destOrd="0" parTransId="{017FB1B7-877B-4300-BC91-E0A8816C8816}" sibTransId="{1587D199-D86E-4E9C-B277-C67B7F7E7840}"/>
    <dgm:cxn modelId="{0D86582A-FE50-4CB2-B32C-89F6A9C3D3BB}" type="presParOf" srcId="{71AF58F1-CEAF-485A-A729-B74B08B61C93}" destId="{19DBFEDD-C298-470D-ABCE-4CE2D4EABB0F}" srcOrd="0" destOrd="0" presId="urn:microsoft.com/office/officeart/2005/8/layout/bList2"/>
    <dgm:cxn modelId="{842D15AE-EE1C-4FDB-9BEA-A433BAD4C9F6}" type="presParOf" srcId="{19DBFEDD-C298-470D-ABCE-4CE2D4EABB0F}" destId="{84C19E23-99BD-48F4-922E-38419B3470DC}" srcOrd="0" destOrd="0" presId="urn:microsoft.com/office/officeart/2005/8/layout/bList2"/>
    <dgm:cxn modelId="{E102533F-B101-4AB2-AAF2-C7FE070B8861}" type="presParOf" srcId="{19DBFEDD-C298-470D-ABCE-4CE2D4EABB0F}" destId="{9AF99AED-7C1C-4BDB-BE2D-51390EA6EF7B}" srcOrd="1" destOrd="0" presId="urn:microsoft.com/office/officeart/2005/8/layout/bList2"/>
    <dgm:cxn modelId="{B5932580-CD5C-48A1-A812-AF0431ECD90D}" type="presParOf" srcId="{19DBFEDD-C298-470D-ABCE-4CE2D4EABB0F}" destId="{41C2F230-6934-4160-A2DE-19E12C46DBC7}" srcOrd="2" destOrd="0" presId="urn:microsoft.com/office/officeart/2005/8/layout/bList2"/>
    <dgm:cxn modelId="{E5B9E51C-269B-448B-AB5B-74CA7E842791}" type="presParOf" srcId="{19DBFEDD-C298-470D-ABCE-4CE2D4EABB0F}" destId="{26E37AA7-2BE2-412D-9945-E90DFA0F4072}" srcOrd="3" destOrd="0" presId="urn:microsoft.com/office/officeart/2005/8/layout/bList2"/>
    <dgm:cxn modelId="{5FB1AC8E-BF01-4028-B0E9-7DDB110562A6}" type="presParOf" srcId="{71AF58F1-CEAF-485A-A729-B74B08B61C93}" destId="{B46AB90C-7C2E-4718-8964-CAEACCD5A664}" srcOrd="1" destOrd="0" presId="urn:microsoft.com/office/officeart/2005/8/layout/bList2"/>
    <dgm:cxn modelId="{6476A1CA-9783-4818-9225-431EBB8CCFB7}" type="presParOf" srcId="{71AF58F1-CEAF-485A-A729-B74B08B61C93}" destId="{16D0397E-256E-44D4-B0EA-1EC922B581BB}" srcOrd="2" destOrd="0" presId="urn:microsoft.com/office/officeart/2005/8/layout/bList2"/>
    <dgm:cxn modelId="{8B056C5A-882B-4E61-8149-7793E5DA7853}" type="presParOf" srcId="{16D0397E-256E-44D4-B0EA-1EC922B581BB}" destId="{10A7984A-7382-47CB-A589-0F270694FFD8}" srcOrd="0" destOrd="0" presId="urn:microsoft.com/office/officeart/2005/8/layout/bList2"/>
    <dgm:cxn modelId="{FB7C0FC9-1530-4C99-B8F6-E844358D7A86}" type="presParOf" srcId="{16D0397E-256E-44D4-B0EA-1EC922B581BB}" destId="{3A6509D0-B4EA-4124-945E-6B581302DC5B}" srcOrd="1" destOrd="0" presId="urn:microsoft.com/office/officeart/2005/8/layout/bList2"/>
    <dgm:cxn modelId="{77ECB55F-282A-467C-9BB6-EFDDB053A916}" type="presParOf" srcId="{16D0397E-256E-44D4-B0EA-1EC922B581BB}" destId="{249139B3-6359-426C-B941-7C626BC55152}" srcOrd="2" destOrd="0" presId="urn:microsoft.com/office/officeart/2005/8/layout/bList2"/>
    <dgm:cxn modelId="{7F279F8B-BF1B-480D-9A28-66984359B800}" type="presParOf" srcId="{16D0397E-256E-44D4-B0EA-1EC922B581BB}" destId="{8406C904-0C73-4251-9FE3-7D762D1244DB}" srcOrd="3" destOrd="0" presId="urn:microsoft.com/office/officeart/2005/8/layout/bList2"/>
    <dgm:cxn modelId="{9FD70A9C-F52A-431D-A6C8-E22885D1687E}" type="presParOf" srcId="{71AF58F1-CEAF-485A-A729-B74B08B61C93}" destId="{0E93A99B-354E-4A3B-916E-3140214E5DAA}" srcOrd="3" destOrd="0" presId="urn:microsoft.com/office/officeart/2005/8/layout/bList2"/>
    <dgm:cxn modelId="{9E78E29B-DD14-45E5-B042-C7AF35D3E2BA}" type="presParOf" srcId="{71AF58F1-CEAF-485A-A729-B74B08B61C93}" destId="{13C31E89-598C-42E0-A141-D6128362C3DC}" srcOrd="4" destOrd="0" presId="urn:microsoft.com/office/officeart/2005/8/layout/bList2"/>
    <dgm:cxn modelId="{FF4D558B-1DE6-418E-B792-BC79ABE4F7CD}" type="presParOf" srcId="{13C31E89-598C-42E0-A141-D6128362C3DC}" destId="{B8CEAB46-6D0B-4E8F-BDA2-F9A2CE49144C}" srcOrd="0" destOrd="0" presId="urn:microsoft.com/office/officeart/2005/8/layout/bList2"/>
    <dgm:cxn modelId="{A2A6DA9B-9FBB-40E3-9B7F-384FE8E61EC4}" type="presParOf" srcId="{13C31E89-598C-42E0-A141-D6128362C3DC}" destId="{188A71C8-A717-4CCC-92FC-119DC9A3416F}" srcOrd="1" destOrd="0" presId="urn:microsoft.com/office/officeart/2005/8/layout/bList2"/>
    <dgm:cxn modelId="{258CB526-C534-406E-8E8C-57A1854A01EE}" type="presParOf" srcId="{13C31E89-598C-42E0-A141-D6128362C3DC}" destId="{2C05866C-DA47-4677-901A-4FEBC9E43FAD}" srcOrd="2" destOrd="0" presId="urn:microsoft.com/office/officeart/2005/8/layout/bList2"/>
    <dgm:cxn modelId="{B61C369F-F9ED-4363-A645-1ED4AF256B0F}" type="presParOf" srcId="{13C31E89-598C-42E0-A141-D6128362C3DC}" destId="{8B9F371E-BE00-45B6-AB76-8F0226EB77C8}" srcOrd="3" destOrd="0" presId="urn:microsoft.com/office/officeart/2005/8/layout/b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ACFA5C-BF1E-48DA-B923-1DBCB1E5775D}" type="doc">
      <dgm:prSet loTypeId="urn:microsoft.com/office/officeart/2009/3/layout/StepUpProcess" loCatId="process" qsTypeId="urn:microsoft.com/office/officeart/2005/8/quickstyle/simple1" qsCatId="simple" csTypeId="urn:microsoft.com/office/officeart/2005/8/colors/accent2_2" csCatId="accent2" phldr="1"/>
      <dgm:spPr/>
      <dgm:t>
        <a:bodyPr/>
        <a:lstStyle/>
        <a:p>
          <a:endParaRPr lang="en-IN"/>
        </a:p>
      </dgm:t>
    </dgm:pt>
    <dgm:pt modelId="{324207FC-649F-4960-AE2E-CEC5B226F343}">
      <dgm:prSet phldrT="[Text]" custT="1"/>
      <dgm:spPr/>
      <dgm:t>
        <a:bodyPr/>
        <a:lstStyle/>
        <a:p>
          <a:r>
            <a:rPr lang="en-IN" sz="1400" dirty="0">
              <a:latin typeface="Calibri" panose="020F0502020204030204" pitchFamily="34" charset="0"/>
              <a:ea typeface="Calibri" panose="020F0502020204030204" pitchFamily="34" charset="0"/>
              <a:cs typeface="Calibri" panose="020F0502020204030204" pitchFamily="34" charset="0"/>
            </a:rPr>
            <a:t>Pre-process chest X-ray images</a:t>
          </a:r>
        </a:p>
      </dgm:t>
    </dgm:pt>
    <dgm:pt modelId="{A9A29DCE-93E4-4DC5-87F6-2A0142C25A1E}" type="parTrans" cxnId="{600B5AB2-24C2-4AC3-947D-050A99F0F243}">
      <dgm:prSet/>
      <dgm:spPr/>
      <dgm:t>
        <a:bodyPr/>
        <a:lstStyle/>
        <a:p>
          <a:endParaRPr lang="en-IN"/>
        </a:p>
      </dgm:t>
    </dgm:pt>
    <dgm:pt modelId="{CB459B5B-DB9C-4BEA-BF57-2B82AAD96085}" type="sibTrans" cxnId="{600B5AB2-24C2-4AC3-947D-050A99F0F243}">
      <dgm:prSet/>
      <dgm:spPr/>
      <dgm:t>
        <a:bodyPr/>
        <a:lstStyle/>
        <a:p>
          <a:endParaRPr lang="en-IN"/>
        </a:p>
      </dgm:t>
    </dgm:pt>
    <dgm:pt modelId="{D0AEFDDB-99A7-4238-A102-A45E34566C1F}">
      <dgm:prSet phldrT="[Text]" custT="1"/>
      <dgm:spPr/>
      <dgm:t>
        <a:bodyPr/>
        <a:lstStyle/>
        <a:p>
          <a:r>
            <a:rPr lang="en-IN" sz="1400" dirty="0" err="1">
              <a:latin typeface="Calibri" panose="020F0502020204030204" pitchFamily="34" charset="0"/>
              <a:ea typeface="Calibri" panose="020F0502020204030204" pitchFamily="34" charset="0"/>
              <a:cs typeface="Calibri" panose="020F0502020204030204" pitchFamily="34" charset="0"/>
            </a:rPr>
            <a:t>AnoGAN</a:t>
          </a:r>
          <a:r>
            <a:rPr lang="en-IN" sz="1400" dirty="0">
              <a:latin typeface="Calibri" panose="020F0502020204030204" pitchFamily="34" charset="0"/>
              <a:ea typeface="Calibri" panose="020F0502020204030204" pitchFamily="34" charset="0"/>
              <a:cs typeface="Calibri" panose="020F0502020204030204" pitchFamily="34" charset="0"/>
            </a:rPr>
            <a:t> Architecture for Anomaly Detection</a:t>
          </a:r>
        </a:p>
      </dgm:t>
    </dgm:pt>
    <dgm:pt modelId="{9BAA7B89-DA73-4678-92FF-BAE5034742BC}" type="parTrans" cxnId="{C44E5C24-419F-46C0-B7FD-3CB80D62EADE}">
      <dgm:prSet/>
      <dgm:spPr/>
      <dgm:t>
        <a:bodyPr/>
        <a:lstStyle/>
        <a:p>
          <a:endParaRPr lang="en-IN"/>
        </a:p>
      </dgm:t>
    </dgm:pt>
    <dgm:pt modelId="{275475DC-DD38-406B-83A1-EB44514CFC84}" type="sibTrans" cxnId="{C44E5C24-419F-46C0-B7FD-3CB80D62EADE}">
      <dgm:prSet/>
      <dgm:spPr/>
      <dgm:t>
        <a:bodyPr/>
        <a:lstStyle/>
        <a:p>
          <a:endParaRPr lang="en-IN"/>
        </a:p>
      </dgm:t>
    </dgm:pt>
    <dgm:pt modelId="{BD2154E5-30BD-4284-B9FD-24F74470220C}">
      <dgm:prSet phldrT="[Text]" custT="1"/>
      <dgm:spPr/>
      <dgm:t>
        <a:bodyPr/>
        <a:lstStyle/>
        <a:p>
          <a:r>
            <a:rPr lang="en-IN" sz="1400" dirty="0">
              <a:latin typeface="Calibri" panose="020F0502020204030204" pitchFamily="34" charset="0"/>
              <a:ea typeface="Calibri" panose="020F0502020204030204" pitchFamily="34" charset="0"/>
              <a:cs typeface="Calibri" panose="020F0502020204030204" pitchFamily="34" charset="0"/>
            </a:rPr>
            <a:t>Train </a:t>
          </a:r>
          <a:r>
            <a:rPr lang="en-IN" sz="1400" dirty="0" err="1">
              <a:latin typeface="Calibri" panose="020F0502020204030204" pitchFamily="34" charset="0"/>
              <a:ea typeface="Calibri" panose="020F0502020204030204" pitchFamily="34" charset="0"/>
              <a:cs typeface="Calibri" panose="020F0502020204030204" pitchFamily="34" charset="0"/>
            </a:rPr>
            <a:t>AnoGAN</a:t>
          </a:r>
          <a:r>
            <a:rPr lang="en-IN" sz="1400" dirty="0">
              <a:latin typeface="Calibri" panose="020F0502020204030204" pitchFamily="34" charset="0"/>
              <a:ea typeface="Calibri" panose="020F0502020204030204" pitchFamily="34" charset="0"/>
              <a:cs typeface="Calibri" panose="020F0502020204030204" pitchFamily="34" charset="0"/>
            </a:rPr>
            <a:t> on Healthy ‘original’ images</a:t>
          </a:r>
        </a:p>
      </dgm:t>
    </dgm:pt>
    <dgm:pt modelId="{6815310A-AEB6-4490-A21A-70B1C6815071}" type="parTrans" cxnId="{F361713B-FA03-4D6D-BEF1-C1099F218B65}">
      <dgm:prSet/>
      <dgm:spPr/>
      <dgm:t>
        <a:bodyPr/>
        <a:lstStyle/>
        <a:p>
          <a:endParaRPr lang="en-IN"/>
        </a:p>
      </dgm:t>
    </dgm:pt>
    <dgm:pt modelId="{C08DAD57-D2C8-4A23-A41F-BB61A74F14D5}" type="sibTrans" cxnId="{F361713B-FA03-4D6D-BEF1-C1099F218B65}">
      <dgm:prSet/>
      <dgm:spPr/>
      <dgm:t>
        <a:bodyPr/>
        <a:lstStyle/>
        <a:p>
          <a:endParaRPr lang="en-IN"/>
        </a:p>
      </dgm:t>
    </dgm:pt>
    <dgm:pt modelId="{FDEB8181-6872-409D-9E38-76F0F35CE809}">
      <dgm:prSet phldrT="[Text]" custT="1"/>
      <dgm:spPr/>
      <dgm:t>
        <a:bodyPr/>
        <a:lstStyle/>
        <a:p>
          <a:r>
            <a:rPr lang="en-IN" sz="1400" dirty="0">
              <a:latin typeface="Calibri" panose="020F0502020204030204" pitchFamily="34" charset="0"/>
              <a:ea typeface="Calibri" panose="020F0502020204030204" pitchFamily="34" charset="0"/>
              <a:cs typeface="Calibri" panose="020F0502020204030204" pitchFamily="34" charset="0"/>
            </a:rPr>
            <a:t>Identify appropriate threshold of anomaly score</a:t>
          </a:r>
        </a:p>
      </dgm:t>
    </dgm:pt>
    <dgm:pt modelId="{9A007CFD-DFCB-4A97-85E7-79764E800456}" type="parTrans" cxnId="{D309A32E-EF8C-4491-B89F-72751F09033E}">
      <dgm:prSet/>
      <dgm:spPr/>
      <dgm:t>
        <a:bodyPr/>
        <a:lstStyle/>
        <a:p>
          <a:endParaRPr lang="en-IN"/>
        </a:p>
      </dgm:t>
    </dgm:pt>
    <dgm:pt modelId="{DACA86CC-559E-4814-894F-33A7796BC5DB}" type="sibTrans" cxnId="{D309A32E-EF8C-4491-B89F-72751F09033E}">
      <dgm:prSet/>
      <dgm:spPr/>
      <dgm:t>
        <a:bodyPr/>
        <a:lstStyle/>
        <a:p>
          <a:endParaRPr lang="en-IN"/>
        </a:p>
      </dgm:t>
    </dgm:pt>
    <dgm:pt modelId="{D442B14A-D306-47E8-B0B0-E3EDB1D2D584}">
      <dgm:prSet phldrT="[Text]" custT="1"/>
      <dgm:spPr/>
      <dgm:t>
        <a:bodyPr/>
        <a:lstStyle/>
        <a:p>
          <a:r>
            <a:rPr lang="en-IN" sz="1400" dirty="0">
              <a:latin typeface="Calibri" panose="020F0502020204030204" pitchFamily="34" charset="0"/>
              <a:ea typeface="Calibri" panose="020F0502020204030204" pitchFamily="34" charset="0"/>
              <a:cs typeface="Calibri" panose="020F0502020204030204" pitchFamily="34" charset="0"/>
            </a:rPr>
            <a:t>A </a:t>
          </a:r>
          <a:r>
            <a:rPr lang="en-IN" sz="1400" dirty="0" err="1">
              <a:latin typeface="Calibri" panose="020F0502020204030204" pitchFamily="34" charset="0"/>
              <a:ea typeface="Calibri" panose="020F0502020204030204" pitchFamily="34" charset="0"/>
              <a:cs typeface="Calibri" panose="020F0502020204030204" pitchFamily="34" charset="0"/>
            </a:rPr>
            <a:t>Streamlit</a:t>
          </a:r>
          <a:r>
            <a:rPr lang="en-IN" sz="1400" dirty="0">
              <a:latin typeface="Calibri" panose="020F0502020204030204" pitchFamily="34" charset="0"/>
              <a:ea typeface="Calibri" panose="020F0502020204030204" pitchFamily="34" charset="0"/>
              <a:cs typeface="Calibri" panose="020F0502020204030204" pitchFamily="34" charset="0"/>
            </a:rPr>
            <a:t> app predict Tuberculosis provided an X-Ray images </a:t>
          </a:r>
        </a:p>
      </dgm:t>
    </dgm:pt>
    <dgm:pt modelId="{E948F912-284D-4899-879B-6B405568EFA3}" type="parTrans" cxnId="{9F805A30-D259-434D-9573-DBCE4EE7FB14}">
      <dgm:prSet/>
      <dgm:spPr/>
      <dgm:t>
        <a:bodyPr/>
        <a:lstStyle/>
        <a:p>
          <a:endParaRPr lang="en-IN"/>
        </a:p>
      </dgm:t>
    </dgm:pt>
    <dgm:pt modelId="{7CA3D5BE-F884-4D95-8489-55FA1DFC76F1}" type="sibTrans" cxnId="{9F805A30-D259-434D-9573-DBCE4EE7FB14}">
      <dgm:prSet/>
      <dgm:spPr/>
      <dgm:t>
        <a:bodyPr/>
        <a:lstStyle/>
        <a:p>
          <a:endParaRPr lang="en-IN"/>
        </a:p>
      </dgm:t>
    </dgm:pt>
    <dgm:pt modelId="{5450BABB-8CB9-472B-9FF2-A5CF03FC3852}" type="pres">
      <dgm:prSet presAssocID="{E3ACFA5C-BF1E-48DA-B923-1DBCB1E5775D}" presName="rootnode" presStyleCnt="0">
        <dgm:presLayoutVars>
          <dgm:chMax/>
          <dgm:chPref/>
          <dgm:dir/>
          <dgm:animLvl val="lvl"/>
        </dgm:presLayoutVars>
      </dgm:prSet>
      <dgm:spPr/>
    </dgm:pt>
    <dgm:pt modelId="{E77FBDF1-3841-4C88-A86A-84561D0BCA66}" type="pres">
      <dgm:prSet presAssocID="{324207FC-649F-4960-AE2E-CEC5B226F343}" presName="composite" presStyleCnt="0"/>
      <dgm:spPr/>
    </dgm:pt>
    <dgm:pt modelId="{C6476C0D-C2ED-49DC-B180-118B6492647D}" type="pres">
      <dgm:prSet presAssocID="{324207FC-649F-4960-AE2E-CEC5B226F343}" presName="LShape" presStyleLbl="alignNode1" presStyleIdx="0" presStyleCnt="9" custLinFactY="-31151" custLinFactNeighborX="-3967" custLinFactNeighborY="-100000"/>
      <dgm:spPr>
        <a:solidFill>
          <a:schemeClr val="accent2">
            <a:lumMod val="90000"/>
          </a:schemeClr>
        </a:solidFill>
      </dgm:spPr>
    </dgm:pt>
    <dgm:pt modelId="{BFEFF5F8-3946-4820-BDD7-2A22DFB474D2}" type="pres">
      <dgm:prSet presAssocID="{324207FC-649F-4960-AE2E-CEC5B226F343}" presName="ParentText" presStyleLbl="revTx" presStyleIdx="0" presStyleCnt="5" custLinFactNeighborX="470" custLinFactNeighborY="-94777">
        <dgm:presLayoutVars>
          <dgm:chMax val="0"/>
          <dgm:chPref val="0"/>
          <dgm:bulletEnabled val="1"/>
        </dgm:presLayoutVars>
      </dgm:prSet>
      <dgm:spPr/>
    </dgm:pt>
    <dgm:pt modelId="{B727DAC5-B870-4804-BDF7-076919E62174}" type="pres">
      <dgm:prSet presAssocID="{324207FC-649F-4960-AE2E-CEC5B226F343}" presName="Triangle" presStyleLbl="alignNode1" presStyleIdx="1" presStyleCnt="9" custLinFactY="-200000" custLinFactNeighborX="-24447" custLinFactNeighborY="-230907"/>
      <dgm:spPr/>
    </dgm:pt>
    <dgm:pt modelId="{06D64F9E-336A-4E4C-A558-D8776D665039}" type="pres">
      <dgm:prSet presAssocID="{CB459B5B-DB9C-4BEA-BF57-2B82AAD96085}" presName="sibTrans" presStyleCnt="0"/>
      <dgm:spPr/>
    </dgm:pt>
    <dgm:pt modelId="{9AB6E238-975D-4623-94BE-CB4C9744AB7A}" type="pres">
      <dgm:prSet presAssocID="{CB459B5B-DB9C-4BEA-BF57-2B82AAD96085}" presName="space" presStyleCnt="0"/>
      <dgm:spPr/>
    </dgm:pt>
    <dgm:pt modelId="{DAFD00F8-C9FD-409E-B45E-6BA8AE6567CF}" type="pres">
      <dgm:prSet presAssocID="{D0AEFDDB-99A7-4238-A102-A45E34566C1F}" presName="composite" presStyleCnt="0"/>
      <dgm:spPr/>
    </dgm:pt>
    <dgm:pt modelId="{4486C961-FDAD-48FF-ABF3-C380AA5324A2}" type="pres">
      <dgm:prSet presAssocID="{D0AEFDDB-99A7-4238-A102-A45E34566C1F}" presName="LShape" presStyleLbl="alignNode1" presStyleIdx="2" presStyleCnt="9" custLinFactNeighborX="14" custLinFactNeighborY="-84754"/>
      <dgm:spPr>
        <a:solidFill>
          <a:schemeClr val="accent2">
            <a:lumMod val="75000"/>
          </a:schemeClr>
        </a:solidFill>
      </dgm:spPr>
    </dgm:pt>
    <dgm:pt modelId="{6B34745F-2134-4F5A-9FED-76B233EC19FC}" type="pres">
      <dgm:prSet presAssocID="{D0AEFDDB-99A7-4238-A102-A45E34566C1F}" presName="ParentText" presStyleLbl="revTx" presStyleIdx="1" presStyleCnt="5" custLinFactNeighborX="1609" custLinFactNeighborY="-60218">
        <dgm:presLayoutVars>
          <dgm:chMax val="0"/>
          <dgm:chPref val="0"/>
          <dgm:bulletEnabled val="1"/>
        </dgm:presLayoutVars>
      </dgm:prSet>
      <dgm:spPr/>
    </dgm:pt>
    <dgm:pt modelId="{C4EC9BD5-E1B3-4E26-93C3-E3799C45C26B}" type="pres">
      <dgm:prSet presAssocID="{D0AEFDDB-99A7-4238-A102-A45E34566C1F}" presName="Triangle" presStyleLbl="alignNode1" presStyleIdx="3" presStyleCnt="9" custLinFactY="-100000" custLinFactNeighborX="-16788" custLinFactNeighborY="-170355"/>
      <dgm:spPr/>
    </dgm:pt>
    <dgm:pt modelId="{2A772AF0-7220-4E0F-8034-023DB0AFC376}" type="pres">
      <dgm:prSet presAssocID="{275475DC-DD38-406B-83A1-EB44514CFC84}" presName="sibTrans" presStyleCnt="0"/>
      <dgm:spPr/>
    </dgm:pt>
    <dgm:pt modelId="{C6A9CBBD-5015-4D21-9211-5580B6D431D6}" type="pres">
      <dgm:prSet presAssocID="{275475DC-DD38-406B-83A1-EB44514CFC84}" presName="space" presStyleCnt="0"/>
      <dgm:spPr/>
    </dgm:pt>
    <dgm:pt modelId="{FF508CD2-4CFC-4BED-9839-7602C0EE2E2F}" type="pres">
      <dgm:prSet presAssocID="{BD2154E5-30BD-4284-B9FD-24F74470220C}" presName="composite" presStyleCnt="0"/>
      <dgm:spPr/>
    </dgm:pt>
    <dgm:pt modelId="{573507A5-B691-4A62-AF8B-DC437428F05F}" type="pres">
      <dgm:prSet presAssocID="{BD2154E5-30BD-4284-B9FD-24F74470220C}" presName="LShape" presStyleLbl="alignNode1" presStyleIdx="4" presStyleCnt="9" custLinFactNeighborX="-2202" custLinFactNeighborY="-39246"/>
      <dgm:spPr>
        <a:solidFill>
          <a:schemeClr val="accent2">
            <a:lumMod val="50000"/>
          </a:schemeClr>
        </a:solidFill>
      </dgm:spPr>
    </dgm:pt>
    <dgm:pt modelId="{C6148269-8323-4EB4-A9ED-7C02BD080D88}" type="pres">
      <dgm:prSet presAssocID="{BD2154E5-30BD-4284-B9FD-24F74470220C}" presName="ParentText" presStyleLbl="revTx" presStyleIdx="2" presStyleCnt="5" custLinFactNeighborY="-26304">
        <dgm:presLayoutVars>
          <dgm:chMax val="0"/>
          <dgm:chPref val="0"/>
          <dgm:bulletEnabled val="1"/>
        </dgm:presLayoutVars>
      </dgm:prSet>
      <dgm:spPr/>
    </dgm:pt>
    <dgm:pt modelId="{E4744CEA-6A52-41D1-8F9F-FEE3E19F9F7C}" type="pres">
      <dgm:prSet presAssocID="{BD2154E5-30BD-4284-B9FD-24F74470220C}" presName="Triangle" presStyleLbl="alignNode1" presStyleIdx="5" presStyleCnt="9" custLinFactY="-8203" custLinFactNeighborX="-14104" custLinFactNeighborY="-100000"/>
      <dgm:spPr/>
    </dgm:pt>
    <dgm:pt modelId="{7CA0E65D-64C7-4FD0-91C8-07199ED2E1E9}" type="pres">
      <dgm:prSet presAssocID="{C08DAD57-D2C8-4A23-A41F-BB61A74F14D5}" presName="sibTrans" presStyleCnt="0"/>
      <dgm:spPr/>
    </dgm:pt>
    <dgm:pt modelId="{61F08AEA-8F26-4791-87C8-FE8DFB894C3C}" type="pres">
      <dgm:prSet presAssocID="{C08DAD57-D2C8-4A23-A41F-BB61A74F14D5}" presName="space" presStyleCnt="0"/>
      <dgm:spPr/>
    </dgm:pt>
    <dgm:pt modelId="{C4C677C9-4025-4088-A1E7-229242717681}" type="pres">
      <dgm:prSet presAssocID="{FDEB8181-6872-409D-9E38-76F0F35CE809}" presName="composite" presStyleCnt="0"/>
      <dgm:spPr/>
    </dgm:pt>
    <dgm:pt modelId="{02A78A86-8690-4855-B52A-E3F36BA0A5A4}" type="pres">
      <dgm:prSet presAssocID="{FDEB8181-6872-409D-9E38-76F0F35CE809}" presName="LShape" presStyleLbl="alignNode1" presStyleIdx="6" presStyleCnt="9" custLinFactNeighborX="826" custLinFactNeighborY="6261"/>
      <dgm:spPr>
        <a:solidFill>
          <a:schemeClr val="accent3">
            <a:lumMod val="50000"/>
          </a:schemeClr>
        </a:solidFill>
      </dgm:spPr>
    </dgm:pt>
    <dgm:pt modelId="{E55D571C-E269-474A-A3C5-29BE24FCC1AA}" type="pres">
      <dgm:prSet presAssocID="{FDEB8181-6872-409D-9E38-76F0F35CE809}" presName="ParentText" presStyleLbl="revTx" presStyleIdx="3" presStyleCnt="5" custLinFactNeighborX="1564" custLinFactNeighborY="8900">
        <dgm:presLayoutVars>
          <dgm:chMax val="0"/>
          <dgm:chPref val="0"/>
          <dgm:bulletEnabled val="1"/>
        </dgm:presLayoutVars>
      </dgm:prSet>
      <dgm:spPr/>
    </dgm:pt>
    <dgm:pt modelId="{48C311F6-FC87-40BC-9C68-1F5680EE88E7}" type="pres">
      <dgm:prSet presAssocID="{FDEB8181-6872-409D-9E38-76F0F35CE809}" presName="Triangle" presStyleLbl="alignNode1" presStyleIdx="7" presStyleCnt="9" custLinFactNeighborY="50750"/>
      <dgm:spPr/>
    </dgm:pt>
    <dgm:pt modelId="{6F34C61C-5F7A-4701-9F66-D61654842492}" type="pres">
      <dgm:prSet presAssocID="{DACA86CC-559E-4814-894F-33A7796BC5DB}" presName="sibTrans" presStyleCnt="0"/>
      <dgm:spPr/>
    </dgm:pt>
    <dgm:pt modelId="{FF46C839-F997-48A6-A260-C2D7316869AE}" type="pres">
      <dgm:prSet presAssocID="{DACA86CC-559E-4814-894F-33A7796BC5DB}" presName="space" presStyleCnt="0"/>
      <dgm:spPr/>
    </dgm:pt>
    <dgm:pt modelId="{F64EE8A2-6080-4B9C-943D-D455BC56D21B}" type="pres">
      <dgm:prSet presAssocID="{D442B14A-D306-47E8-B0B0-E3EDB1D2D584}" presName="composite" presStyleCnt="0"/>
      <dgm:spPr/>
    </dgm:pt>
    <dgm:pt modelId="{908D068A-F3F6-4725-BEA2-1313FD2D5889}" type="pres">
      <dgm:prSet presAssocID="{D442B14A-D306-47E8-B0B0-E3EDB1D2D584}" presName="LShape" presStyleLbl="alignNode1" presStyleIdx="8" presStyleCnt="9" custLinFactNeighborX="-747" custLinFactNeighborY="51768"/>
      <dgm:spPr>
        <a:solidFill>
          <a:schemeClr val="accent3">
            <a:lumMod val="50000"/>
          </a:schemeClr>
        </a:solidFill>
      </dgm:spPr>
    </dgm:pt>
    <dgm:pt modelId="{522116F1-10A9-4FC2-A928-A4AF5E3F995A}" type="pres">
      <dgm:prSet presAssocID="{D442B14A-D306-47E8-B0B0-E3EDB1D2D584}" presName="ParentText" presStyleLbl="revTx" presStyleIdx="4" presStyleCnt="5" custLinFactNeighborX="164" custLinFactNeighborY="42766">
        <dgm:presLayoutVars>
          <dgm:chMax val="0"/>
          <dgm:chPref val="0"/>
          <dgm:bulletEnabled val="1"/>
        </dgm:presLayoutVars>
      </dgm:prSet>
      <dgm:spPr/>
    </dgm:pt>
  </dgm:ptLst>
  <dgm:cxnLst>
    <dgm:cxn modelId="{C44E5C24-419F-46C0-B7FD-3CB80D62EADE}" srcId="{E3ACFA5C-BF1E-48DA-B923-1DBCB1E5775D}" destId="{D0AEFDDB-99A7-4238-A102-A45E34566C1F}" srcOrd="1" destOrd="0" parTransId="{9BAA7B89-DA73-4678-92FF-BAE5034742BC}" sibTransId="{275475DC-DD38-406B-83A1-EB44514CFC84}"/>
    <dgm:cxn modelId="{92594425-2F3D-4288-9671-697B4DB9C2BB}" type="presOf" srcId="{FDEB8181-6872-409D-9E38-76F0F35CE809}" destId="{E55D571C-E269-474A-A3C5-29BE24FCC1AA}" srcOrd="0" destOrd="0" presId="urn:microsoft.com/office/officeart/2009/3/layout/StepUpProcess"/>
    <dgm:cxn modelId="{D309A32E-EF8C-4491-B89F-72751F09033E}" srcId="{E3ACFA5C-BF1E-48DA-B923-1DBCB1E5775D}" destId="{FDEB8181-6872-409D-9E38-76F0F35CE809}" srcOrd="3" destOrd="0" parTransId="{9A007CFD-DFCB-4A97-85E7-79764E800456}" sibTransId="{DACA86CC-559E-4814-894F-33A7796BC5DB}"/>
    <dgm:cxn modelId="{9F805A30-D259-434D-9573-DBCE4EE7FB14}" srcId="{E3ACFA5C-BF1E-48DA-B923-1DBCB1E5775D}" destId="{D442B14A-D306-47E8-B0B0-E3EDB1D2D584}" srcOrd="4" destOrd="0" parTransId="{E948F912-284D-4899-879B-6B405568EFA3}" sibTransId="{7CA3D5BE-F884-4D95-8489-55FA1DFC76F1}"/>
    <dgm:cxn modelId="{3DDD0432-2DC9-4736-B10F-1811303399FB}" type="presOf" srcId="{E3ACFA5C-BF1E-48DA-B923-1DBCB1E5775D}" destId="{5450BABB-8CB9-472B-9FF2-A5CF03FC3852}" srcOrd="0" destOrd="0" presId="urn:microsoft.com/office/officeart/2009/3/layout/StepUpProcess"/>
    <dgm:cxn modelId="{F361713B-FA03-4D6D-BEF1-C1099F218B65}" srcId="{E3ACFA5C-BF1E-48DA-B923-1DBCB1E5775D}" destId="{BD2154E5-30BD-4284-B9FD-24F74470220C}" srcOrd="2" destOrd="0" parTransId="{6815310A-AEB6-4490-A21A-70B1C6815071}" sibTransId="{C08DAD57-D2C8-4A23-A41F-BB61A74F14D5}"/>
    <dgm:cxn modelId="{967EA68D-B781-42F7-ADAD-1BD2F3EEF13F}" type="presOf" srcId="{D442B14A-D306-47E8-B0B0-E3EDB1D2D584}" destId="{522116F1-10A9-4FC2-A928-A4AF5E3F995A}" srcOrd="0" destOrd="0" presId="urn:microsoft.com/office/officeart/2009/3/layout/StepUpProcess"/>
    <dgm:cxn modelId="{600B5AB2-24C2-4AC3-947D-050A99F0F243}" srcId="{E3ACFA5C-BF1E-48DA-B923-1DBCB1E5775D}" destId="{324207FC-649F-4960-AE2E-CEC5B226F343}" srcOrd="0" destOrd="0" parTransId="{A9A29DCE-93E4-4DC5-87F6-2A0142C25A1E}" sibTransId="{CB459B5B-DB9C-4BEA-BF57-2B82AAD96085}"/>
    <dgm:cxn modelId="{2E85E5BC-2385-4037-8C42-407998128960}" type="presOf" srcId="{324207FC-649F-4960-AE2E-CEC5B226F343}" destId="{BFEFF5F8-3946-4820-BDD7-2A22DFB474D2}" srcOrd="0" destOrd="0" presId="urn:microsoft.com/office/officeart/2009/3/layout/StepUpProcess"/>
    <dgm:cxn modelId="{853A74DB-70AE-4521-9561-68541F5F112D}" type="presOf" srcId="{BD2154E5-30BD-4284-B9FD-24F74470220C}" destId="{C6148269-8323-4EB4-A9ED-7C02BD080D88}" srcOrd="0" destOrd="0" presId="urn:microsoft.com/office/officeart/2009/3/layout/StepUpProcess"/>
    <dgm:cxn modelId="{BCCA32E5-6E47-4E2C-B0C9-C05B28D009C3}" type="presOf" srcId="{D0AEFDDB-99A7-4238-A102-A45E34566C1F}" destId="{6B34745F-2134-4F5A-9FED-76B233EC19FC}" srcOrd="0" destOrd="0" presId="urn:microsoft.com/office/officeart/2009/3/layout/StepUpProcess"/>
    <dgm:cxn modelId="{CC564091-88BF-4BC5-922D-CD850064F3E3}" type="presParOf" srcId="{5450BABB-8CB9-472B-9FF2-A5CF03FC3852}" destId="{E77FBDF1-3841-4C88-A86A-84561D0BCA66}" srcOrd="0" destOrd="0" presId="urn:microsoft.com/office/officeart/2009/3/layout/StepUpProcess"/>
    <dgm:cxn modelId="{87467E34-60CD-4714-8096-65AAD096BA81}" type="presParOf" srcId="{E77FBDF1-3841-4C88-A86A-84561D0BCA66}" destId="{C6476C0D-C2ED-49DC-B180-118B6492647D}" srcOrd="0" destOrd="0" presId="urn:microsoft.com/office/officeart/2009/3/layout/StepUpProcess"/>
    <dgm:cxn modelId="{FEB9F328-7E4F-4792-9509-988CF805FFC8}" type="presParOf" srcId="{E77FBDF1-3841-4C88-A86A-84561D0BCA66}" destId="{BFEFF5F8-3946-4820-BDD7-2A22DFB474D2}" srcOrd="1" destOrd="0" presId="urn:microsoft.com/office/officeart/2009/3/layout/StepUpProcess"/>
    <dgm:cxn modelId="{9259D951-F92D-49BC-B73E-9F49034F9F6B}" type="presParOf" srcId="{E77FBDF1-3841-4C88-A86A-84561D0BCA66}" destId="{B727DAC5-B870-4804-BDF7-076919E62174}" srcOrd="2" destOrd="0" presId="urn:microsoft.com/office/officeart/2009/3/layout/StepUpProcess"/>
    <dgm:cxn modelId="{4B7BCC95-DC44-442D-911C-EF3E8DCC3EB6}" type="presParOf" srcId="{5450BABB-8CB9-472B-9FF2-A5CF03FC3852}" destId="{06D64F9E-336A-4E4C-A558-D8776D665039}" srcOrd="1" destOrd="0" presId="urn:microsoft.com/office/officeart/2009/3/layout/StepUpProcess"/>
    <dgm:cxn modelId="{0AE3B4C9-0495-4319-9B04-D4A691460306}" type="presParOf" srcId="{06D64F9E-336A-4E4C-A558-D8776D665039}" destId="{9AB6E238-975D-4623-94BE-CB4C9744AB7A}" srcOrd="0" destOrd="0" presId="urn:microsoft.com/office/officeart/2009/3/layout/StepUpProcess"/>
    <dgm:cxn modelId="{08BF0FEA-DB9A-4252-968C-4D1E440E12E5}" type="presParOf" srcId="{5450BABB-8CB9-472B-9FF2-A5CF03FC3852}" destId="{DAFD00F8-C9FD-409E-B45E-6BA8AE6567CF}" srcOrd="2" destOrd="0" presId="urn:microsoft.com/office/officeart/2009/3/layout/StepUpProcess"/>
    <dgm:cxn modelId="{0253AD69-A421-450E-AE96-2D7BBCE82FAB}" type="presParOf" srcId="{DAFD00F8-C9FD-409E-B45E-6BA8AE6567CF}" destId="{4486C961-FDAD-48FF-ABF3-C380AA5324A2}" srcOrd="0" destOrd="0" presId="urn:microsoft.com/office/officeart/2009/3/layout/StepUpProcess"/>
    <dgm:cxn modelId="{AF05518A-C822-424F-90BD-E6A34A6318F3}" type="presParOf" srcId="{DAFD00F8-C9FD-409E-B45E-6BA8AE6567CF}" destId="{6B34745F-2134-4F5A-9FED-76B233EC19FC}" srcOrd="1" destOrd="0" presId="urn:microsoft.com/office/officeart/2009/3/layout/StepUpProcess"/>
    <dgm:cxn modelId="{1FFC72AE-8800-4A38-8D34-04B42A6FB3E3}" type="presParOf" srcId="{DAFD00F8-C9FD-409E-B45E-6BA8AE6567CF}" destId="{C4EC9BD5-E1B3-4E26-93C3-E3799C45C26B}" srcOrd="2" destOrd="0" presId="urn:microsoft.com/office/officeart/2009/3/layout/StepUpProcess"/>
    <dgm:cxn modelId="{9A2406C1-CCC1-4D34-8481-8C4DBB851854}" type="presParOf" srcId="{5450BABB-8CB9-472B-9FF2-A5CF03FC3852}" destId="{2A772AF0-7220-4E0F-8034-023DB0AFC376}" srcOrd="3" destOrd="0" presId="urn:microsoft.com/office/officeart/2009/3/layout/StepUpProcess"/>
    <dgm:cxn modelId="{B818FF22-9520-4F46-B925-FEEA0A15B0E3}" type="presParOf" srcId="{2A772AF0-7220-4E0F-8034-023DB0AFC376}" destId="{C6A9CBBD-5015-4D21-9211-5580B6D431D6}" srcOrd="0" destOrd="0" presId="urn:microsoft.com/office/officeart/2009/3/layout/StepUpProcess"/>
    <dgm:cxn modelId="{9516741F-1F3D-4962-92BC-9F0033B834EA}" type="presParOf" srcId="{5450BABB-8CB9-472B-9FF2-A5CF03FC3852}" destId="{FF508CD2-4CFC-4BED-9839-7602C0EE2E2F}" srcOrd="4" destOrd="0" presId="urn:microsoft.com/office/officeart/2009/3/layout/StepUpProcess"/>
    <dgm:cxn modelId="{89B51C26-7A08-4D00-806E-3A66157CFDD1}" type="presParOf" srcId="{FF508CD2-4CFC-4BED-9839-7602C0EE2E2F}" destId="{573507A5-B691-4A62-AF8B-DC437428F05F}" srcOrd="0" destOrd="0" presId="urn:microsoft.com/office/officeart/2009/3/layout/StepUpProcess"/>
    <dgm:cxn modelId="{4F8EE46E-A9AE-46F3-A1FC-3B2F9D0F7EC7}" type="presParOf" srcId="{FF508CD2-4CFC-4BED-9839-7602C0EE2E2F}" destId="{C6148269-8323-4EB4-A9ED-7C02BD080D88}" srcOrd="1" destOrd="0" presId="urn:microsoft.com/office/officeart/2009/3/layout/StepUpProcess"/>
    <dgm:cxn modelId="{54FE2C72-BE94-4F95-B0F6-6B7D8248082B}" type="presParOf" srcId="{FF508CD2-4CFC-4BED-9839-7602C0EE2E2F}" destId="{E4744CEA-6A52-41D1-8F9F-FEE3E19F9F7C}" srcOrd="2" destOrd="0" presId="urn:microsoft.com/office/officeart/2009/3/layout/StepUpProcess"/>
    <dgm:cxn modelId="{14C79B9E-259E-47AF-BB21-CD5C4BAC1CDF}" type="presParOf" srcId="{5450BABB-8CB9-472B-9FF2-A5CF03FC3852}" destId="{7CA0E65D-64C7-4FD0-91C8-07199ED2E1E9}" srcOrd="5" destOrd="0" presId="urn:microsoft.com/office/officeart/2009/3/layout/StepUpProcess"/>
    <dgm:cxn modelId="{3F896B8D-BB96-4A52-9448-F9DCFF16D9EF}" type="presParOf" srcId="{7CA0E65D-64C7-4FD0-91C8-07199ED2E1E9}" destId="{61F08AEA-8F26-4791-87C8-FE8DFB894C3C}" srcOrd="0" destOrd="0" presId="urn:microsoft.com/office/officeart/2009/3/layout/StepUpProcess"/>
    <dgm:cxn modelId="{5625534E-EA4E-4CFF-A98F-A2D763978B94}" type="presParOf" srcId="{5450BABB-8CB9-472B-9FF2-A5CF03FC3852}" destId="{C4C677C9-4025-4088-A1E7-229242717681}" srcOrd="6" destOrd="0" presId="urn:microsoft.com/office/officeart/2009/3/layout/StepUpProcess"/>
    <dgm:cxn modelId="{672692D7-F9B0-4E12-BB8C-0B926C6B3379}" type="presParOf" srcId="{C4C677C9-4025-4088-A1E7-229242717681}" destId="{02A78A86-8690-4855-B52A-E3F36BA0A5A4}" srcOrd="0" destOrd="0" presId="urn:microsoft.com/office/officeart/2009/3/layout/StepUpProcess"/>
    <dgm:cxn modelId="{3A52A77B-6198-4ACD-8A83-B0226FC21C8B}" type="presParOf" srcId="{C4C677C9-4025-4088-A1E7-229242717681}" destId="{E55D571C-E269-474A-A3C5-29BE24FCC1AA}" srcOrd="1" destOrd="0" presId="urn:microsoft.com/office/officeart/2009/3/layout/StepUpProcess"/>
    <dgm:cxn modelId="{69B10BC8-8857-49F3-BAB2-C12E17C3B494}" type="presParOf" srcId="{C4C677C9-4025-4088-A1E7-229242717681}" destId="{48C311F6-FC87-40BC-9C68-1F5680EE88E7}" srcOrd="2" destOrd="0" presId="urn:microsoft.com/office/officeart/2009/3/layout/StepUpProcess"/>
    <dgm:cxn modelId="{6AEE87D8-9BD1-47D0-A66E-9F1AB9D5C5EA}" type="presParOf" srcId="{5450BABB-8CB9-472B-9FF2-A5CF03FC3852}" destId="{6F34C61C-5F7A-4701-9F66-D61654842492}" srcOrd="7" destOrd="0" presId="urn:microsoft.com/office/officeart/2009/3/layout/StepUpProcess"/>
    <dgm:cxn modelId="{AB69002A-8A50-4DC6-A624-3DFDE2990743}" type="presParOf" srcId="{6F34C61C-5F7A-4701-9F66-D61654842492}" destId="{FF46C839-F997-48A6-A260-C2D7316869AE}" srcOrd="0" destOrd="0" presId="urn:microsoft.com/office/officeart/2009/3/layout/StepUpProcess"/>
    <dgm:cxn modelId="{D910ECC1-7FC3-428E-9FCB-DE0919EF0C3B}" type="presParOf" srcId="{5450BABB-8CB9-472B-9FF2-A5CF03FC3852}" destId="{F64EE8A2-6080-4B9C-943D-D455BC56D21B}" srcOrd="8" destOrd="0" presId="urn:microsoft.com/office/officeart/2009/3/layout/StepUpProcess"/>
    <dgm:cxn modelId="{913B552B-60E3-40A4-9C8B-BD840CD60608}" type="presParOf" srcId="{F64EE8A2-6080-4B9C-943D-D455BC56D21B}" destId="{908D068A-F3F6-4725-BEA2-1313FD2D5889}" srcOrd="0" destOrd="0" presId="urn:microsoft.com/office/officeart/2009/3/layout/StepUpProcess"/>
    <dgm:cxn modelId="{97C31939-48E5-40C2-B6A7-F400D27820B6}" type="presParOf" srcId="{F64EE8A2-6080-4B9C-943D-D455BC56D21B}" destId="{522116F1-10A9-4FC2-A928-A4AF5E3F995A}" srcOrd="1" destOrd="0" presId="urn:microsoft.com/office/officeart/2009/3/layout/StepUpProcess"/>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C19E23-99BD-48F4-922E-38419B3470DC}">
      <dsp:nvSpPr>
        <dsp:cNvPr id="0" name=""/>
        <dsp:cNvSpPr/>
      </dsp:nvSpPr>
      <dsp:spPr>
        <a:xfrm>
          <a:off x="0" y="1179834"/>
          <a:ext cx="2642535" cy="1972597"/>
        </a:xfrm>
        <a:prstGeom prst="round2SameRect">
          <a:avLst>
            <a:gd name="adj1" fmla="val 8000"/>
            <a:gd name="adj2" fmla="val 0"/>
          </a:avLst>
        </a:prstGeom>
        <a:noFill/>
        <a:ln w="12700" cap="flat" cmpd="sng" algn="ctr">
          <a:solidFill>
            <a:schemeClr val="accent3">
              <a:lumMod val="5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68580" rIns="22860" bIns="22860" numCol="1" spcCol="1270" anchor="t" anchorCtr="0">
          <a:noAutofit/>
        </a:bodyPr>
        <a:lstStyle/>
        <a:p>
          <a:pPr marL="171450" lvl="1" indent="-171450" algn="l" defTabSz="800100">
            <a:lnSpc>
              <a:spcPct val="100000"/>
            </a:lnSpc>
            <a:spcBef>
              <a:spcPct val="0"/>
            </a:spcBef>
            <a:spcAft>
              <a:spcPct val="15000"/>
            </a:spcAft>
            <a:buChar char="•"/>
          </a:pPr>
          <a:r>
            <a:rPr lang="en-US" sz="1800" kern="1200" dirty="0">
              <a:latin typeface="Calibri" panose="020F0502020204030204" pitchFamily="34" charset="0"/>
              <a:ea typeface="Calibri" panose="020F0502020204030204" pitchFamily="34" charset="0"/>
              <a:cs typeface="Calibri" panose="020F0502020204030204" pitchFamily="34" charset="0"/>
            </a:rPr>
            <a:t>336 cases with manifestation of tuberculosis</a:t>
          </a:r>
          <a:endParaRPr lang="en-IN" sz="1800" kern="1200" dirty="0">
            <a:latin typeface="Calibri" panose="020F0502020204030204" pitchFamily="34" charset="0"/>
            <a:ea typeface="Calibri" panose="020F0502020204030204" pitchFamily="34" charset="0"/>
            <a:cs typeface="Calibri" panose="020F0502020204030204" pitchFamily="34" charset="0"/>
          </a:endParaRPr>
        </a:p>
        <a:p>
          <a:pPr marL="171450" lvl="1" indent="-171450" algn="l" defTabSz="800100">
            <a:lnSpc>
              <a:spcPct val="100000"/>
            </a:lnSpc>
            <a:spcBef>
              <a:spcPct val="0"/>
            </a:spcBef>
            <a:spcAft>
              <a:spcPct val="15000"/>
            </a:spcAft>
            <a:buChar char="•"/>
          </a:pPr>
          <a:r>
            <a:rPr lang="en-US" sz="1800" kern="1200" dirty="0">
              <a:latin typeface="Calibri" panose="020F0502020204030204" pitchFamily="34" charset="0"/>
              <a:ea typeface="Calibri" panose="020F0502020204030204" pitchFamily="34" charset="0"/>
              <a:cs typeface="Calibri" panose="020F0502020204030204" pitchFamily="34" charset="0"/>
            </a:rPr>
            <a:t>326 normal cases</a:t>
          </a:r>
          <a:endParaRPr lang="en-IN" sz="1800" kern="1200" dirty="0">
            <a:latin typeface="Calibri" panose="020F0502020204030204" pitchFamily="34" charset="0"/>
            <a:ea typeface="Calibri" panose="020F0502020204030204" pitchFamily="34" charset="0"/>
            <a:cs typeface="Calibri" panose="020F0502020204030204" pitchFamily="34" charset="0"/>
          </a:endParaRPr>
        </a:p>
        <a:p>
          <a:pPr marL="171450" lvl="1" indent="-171450" algn="l" defTabSz="800100">
            <a:lnSpc>
              <a:spcPct val="100000"/>
            </a:lnSpc>
            <a:spcBef>
              <a:spcPct val="0"/>
            </a:spcBef>
            <a:spcAft>
              <a:spcPct val="15000"/>
            </a:spcAft>
            <a:buChar char="•"/>
          </a:pPr>
          <a:r>
            <a:rPr lang="en-IN" sz="1800" kern="1200" dirty="0">
              <a:latin typeface="Calibri" panose="020F0502020204030204" pitchFamily="34" charset="0"/>
              <a:ea typeface="Calibri" panose="020F0502020204030204" pitchFamily="34" charset="0"/>
              <a:cs typeface="Calibri" panose="020F0502020204030204" pitchFamily="34" charset="0"/>
            </a:rPr>
            <a:t>Resolution 3K X 3K</a:t>
          </a:r>
        </a:p>
      </dsp:txBody>
      <dsp:txXfrm>
        <a:off x="46220" y="1226054"/>
        <a:ext cx="2550095" cy="1926377"/>
      </dsp:txXfrm>
    </dsp:sp>
    <dsp:sp modelId="{41C2F230-6934-4160-A2DE-19E12C46DBC7}">
      <dsp:nvSpPr>
        <dsp:cNvPr id="0" name=""/>
        <dsp:cNvSpPr/>
      </dsp:nvSpPr>
      <dsp:spPr>
        <a:xfrm>
          <a:off x="6118" y="3152431"/>
          <a:ext cx="2642535" cy="848216"/>
        </a:xfrm>
        <a:prstGeom prst="rect">
          <a:avLst/>
        </a:prstGeom>
        <a:solidFill>
          <a:schemeClr val="accent3">
            <a:lumMod val="5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endParaRPr lang="en-US" sz="2000" b="1" kern="1200" dirty="0">
            <a:latin typeface="Calibri" panose="020F0502020204030204" pitchFamily="34" charset="0"/>
            <a:ea typeface="Calibri" panose="020F0502020204030204" pitchFamily="34" charset="0"/>
            <a:cs typeface="Calibri" panose="020F0502020204030204" pitchFamily="34" charset="0"/>
          </a:endParaRPr>
        </a:p>
        <a:p>
          <a:pPr marL="0" lvl="0" indent="0" algn="l" defTabSz="889000">
            <a:lnSpc>
              <a:spcPct val="90000"/>
            </a:lnSpc>
            <a:spcBef>
              <a:spcPct val="0"/>
            </a:spcBef>
            <a:spcAft>
              <a:spcPct val="35000"/>
            </a:spcAft>
            <a:buNone/>
          </a:pPr>
          <a:r>
            <a:rPr lang="en-US" sz="2000" b="1" kern="1200" dirty="0">
              <a:latin typeface="Calibri" panose="020F0502020204030204" pitchFamily="34" charset="0"/>
              <a:ea typeface="Calibri" panose="020F0502020204030204" pitchFamily="34" charset="0"/>
              <a:cs typeface="Calibri" panose="020F0502020204030204" pitchFamily="34" charset="0"/>
            </a:rPr>
            <a:t>China Set - The Shenzhen set</a:t>
          </a:r>
          <a:br>
            <a:rPr lang="en-US" sz="2000" b="1" kern="1200" dirty="0">
              <a:latin typeface="Calibri" panose="020F0502020204030204" pitchFamily="34" charset="0"/>
              <a:ea typeface="Calibri" panose="020F0502020204030204" pitchFamily="34" charset="0"/>
              <a:cs typeface="Calibri" panose="020F0502020204030204" pitchFamily="34" charset="0"/>
            </a:rPr>
          </a:br>
          <a:endParaRPr lang="en-IN" sz="2000" kern="1200" dirty="0">
            <a:latin typeface="Calibri" panose="020F0502020204030204" pitchFamily="34" charset="0"/>
            <a:ea typeface="Calibri" panose="020F0502020204030204" pitchFamily="34" charset="0"/>
            <a:cs typeface="Calibri" panose="020F0502020204030204" pitchFamily="34" charset="0"/>
          </a:endParaRPr>
        </a:p>
      </dsp:txBody>
      <dsp:txXfrm>
        <a:off x="6118" y="3152431"/>
        <a:ext cx="1860940" cy="848216"/>
      </dsp:txXfrm>
    </dsp:sp>
    <dsp:sp modelId="{26E37AA7-2BE2-412D-9945-E90DFA0F4072}">
      <dsp:nvSpPr>
        <dsp:cNvPr id="0" name=""/>
        <dsp:cNvSpPr/>
      </dsp:nvSpPr>
      <dsp:spPr>
        <a:xfrm>
          <a:off x="1941811" y="3287163"/>
          <a:ext cx="924887" cy="924887"/>
        </a:xfrm>
        <a:prstGeom prst="ellipse">
          <a:avLst/>
        </a:prstGeom>
        <a:blipFill>
          <a:blip xmlns:r="http://schemas.openxmlformats.org/officeDocument/2006/relationships" r:embed="rId1"/>
          <a:srcRect/>
          <a:stretch>
            <a:fillRect l="-1000" r="-1000"/>
          </a:stretch>
        </a:blip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0A7984A-7382-47CB-A589-0F270694FFD8}">
      <dsp:nvSpPr>
        <dsp:cNvPr id="0" name=""/>
        <dsp:cNvSpPr/>
      </dsp:nvSpPr>
      <dsp:spPr>
        <a:xfrm>
          <a:off x="3095834" y="1179834"/>
          <a:ext cx="2642535" cy="1972597"/>
        </a:xfrm>
        <a:prstGeom prst="round2SameRect">
          <a:avLst>
            <a:gd name="adj1" fmla="val 8000"/>
            <a:gd name="adj2" fmla="val 0"/>
          </a:avLst>
        </a:prstGeom>
        <a:noFill/>
        <a:ln w="12700" cap="flat" cmpd="sng" algn="ctr">
          <a:solidFill>
            <a:schemeClr val="accent3">
              <a:lumMod val="5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76200" rIns="25400" bIns="254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latin typeface="Calibri" panose="020F0502020204030204" pitchFamily="34" charset="0"/>
              <a:ea typeface="Calibri" panose="020F0502020204030204" pitchFamily="34" charset="0"/>
              <a:cs typeface="Calibri" panose="020F0502020204030204" pitchFamily="34" charset="0"/>
            </a:rPr>
            <a:t>58 cases with manifestation of tuberculosis</a:t>
          </a:r>
          <a:endParaRPr lang="en-IN" sz="2000" kern="1200" dirty="0"/>
        </a:p>
        <a:p>
          <a:pPr marL="228600" lvl="1" indent="-228600" algn="l" defTabSz="889000">
            <a:lnSpc>
              <a:spcPct val="90000"/>
            </a:lnSpc>
            <a:spcBef>
              <a:spcPct val="0"/>
            </a:spcBef>
            <a:spcAft>
              <a:spcPct val="15000"/>
            </a:spcAft>
            <a:buChar char="•"/>
          </a:pPr>
          <a:r>
            <a:rPr lang="en-US" sz="2000" kern="1200" dirty="0">
              <a:latin typeface="Calibri" panose="020F0502020204030204" pitchFamily="34" charset="0"/>
              <a:ea typeface="Calibri" panose="020F0502020204030204" pitchFamily="34" charset="0"/>
              <a:cs typeface="Calibri" panose="020F0502020204030204" pitchFamily="34" charset="0"/>
            </a:rPr>
            <a:t>80 normal cases</a:t>
          </a:r>
          <a:endParaRPr lang="en-IN" sz="2000" kern="1200" dirty="0"/>
        </a:p>
        <a:p>
          <a:pPr marL="228600" lvl="1" indent="-228600" algn="l" defTabSz="889000">
            <a:lnSpc>
              <a:spcPct val="90000"/>
            </a:lnSpc>
            <a:spcBef>
              <a:spcPct val="0"/>
            </a:spcBef>
            <a:spcAft>
              <a:spcPct val="15000"/>
            </a:spcAft>
            <a:buChar char="•"/>
          </a:pPr>
          <a:r>
            <a:rPr lang="en-IN" sz="2000" kern="1200" dirty="0">
              <a:latin typeface="Calibri" panose="020F0502020204030204" pitchFamily="34" charset="0"/>
              <a:ea typeface="Calibri" panose="020F0502020204030204" pitchFamily="34" charset="0"/>
              <a:cs typeface="Calibri" panose="020F0502020204030204" pitchFamily="34" charset="0"/>
            </a:rPr>
            <a:t>Resolution: 4020 X 4892 or 4892 X 4020</a:t>
          </a:r>
        </a:p>
      </dsp:txBody>
      <dsp:txXfrm>
        <a:off x="3142054" y="1226054"/>
        <a:ext cx="2550095" cy="1926377"/>
      </dsp:txXfrm>
    </dsp:sp>
    <dsp:sp modelId="{249139B3-6359-426C-B941-7C626BC55152}">
      <dsp:nvSpPr>
        <dsp:cNvPr id="0" name=""/>
        <dsp:cNvSpPr/>
      </dsp:nvSpPr>
      <dsp:spPr>
        <a:xfrm>
          <a:off x="3095834" y="3152431"/>
          <a:ext cx="2642535" cy="848216"/>
        </a:xfrm>
        <a:prstGeom prst="rect">
          <a:avLst/>
        </a:prstGeom>
        <a:solidFill>
          <a:schemeClr val="accent3">
            <a:lumMod val="5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IN" sz="2000" b="1" kern="1200" dirty="0">
              <a:latin typeface="Calibri" panose="020F0502020204030204" pitchFamily="34" charset="0"/>
              <a:ea typeface="Calibri" panose="020F0502020204030204" pitchFamily="34" charset="0"/>
              <a:cs typeface="Calibri" panose="020F0502020204030204" pitchFamily="34" charset="0"/>
            </a:rPr>
            <a:t>Montgomery County - Chest X ray</a:t>
          </a:r>
        </a:p>
      </dsp:txBody>
      <dsp:txXfrm>
        <a:off x="3095834" y="3152431"/>
        <a:ext cx="1860940" cy="848216"/>
      </dsp:txXfrm>
    </dsp:sp>
    <dsp:sp modelId="{8406C904-0C73-4251-9FE3-7D762D1244DB}">
      <dsp:nvSpPr>
        <dsp:cNvPr id="0" name=""/>
        <dsp:cNvSpPr/>
      </dsp:nvSpPr>
      <dsp:spPr>
        <a:xfrm>
          <a:off x="5031528" y="3287163"/>
          <a:ext cx="924887" cy="924887"/>
        </a:xfrm>
        <a:prstGeom prst="ellipse">
          <a:avLst/>
        </a:prstGeom>
        <a:blipFill>
          <a:blip xmlns:r="http://schemas.openxmlformats.org/officeDocument/2006/relationships" r:embed="rId2"/>
          <a:srcRect/>
          <a:stretch>
            <a:fillRect l="-11000" r="-11000"/>
          </a:stretch>
        </a:blip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CEAB46-6D0B-4E8F-BDA2-F9A2CE49144C}">
      <dsp:nvSpPr>
        <dsp:cNvPr id="0" name=""/>
        <dsp:cNvSpPr/>
      </dsp:nvSpPr>
      <dsp:spPr>
        <a:xfrm>
          <a:off x="6185550" y="1179834"/>
          <a:ext cx="2642535" cy="1972597"/>
        </a:xfrm>
        <a:prstGeom prst="round2SameRect">
          <a:avLst>
            <a:gd name="adj1" fmla="val 8000"/>
            <a:gd name="adj2" fmla="val 0"/>
          </a:avLst>
        </a:prstGeom>
        <a:noFill/>
        <a:ln w="12700" cap="flat" cmpd="sng" algn="ctr">
          <a:solidFill>
            <a:schemeClr val="accent3">
              <a:lumMod val="5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68580" rIns="22860" bIns="22860" numCol="1" spcCol="1270" anchor="t" anchorCtr="0">
          <a:noAutofit/>
        </a:bodyPr>
        <a:lstStyle/>
        <a:p>
          <a:pPr marL="171450" lvl="1" indent="-171450" algn="l" defTabSz="800100">
            <a:lnSpc>
              <a:spcPct val="90000"/>
            </a:lnSpc>
            <a:spcBef>
              <a:spcPct val="0"/>
            </a:spcBef>
            <a:spcAft>
              <a:spcPct val="15000"/>
            </a:spcAft>
            <a:buChar char="•"/>
          </a:pPr>
          <a:r>
            <a:rPr lang="en-US" sz="1800" kern="1200" dirty="0">
              <a:latin typeface="Calibri" panose="020F0502020204030204" pitchFamily="34" charset="0"/>
              <a:ea typeface="Calibri" panose="020F0502020204030204" pitchFamily="34" charset="0"/>
              <a:cs typeface="Calibri" panose="020F0502020204030204" pitchFamily="34" charset="0"/>
            </a:rPr>
            <a:t>1,200 cases with manifestation of tuberculosis</a:t>
          </a:r>
          <a:endParaRPr lang="en-IN" sz="1800" b="1" kern="1200" dirty="0">
            <a:latin typeface="Calibri" panose="020F0502020204030204" pitchFamily="34" charset="0"/>
            <a:ea typeface="Calibri" panose="020F0502020204030204" pitchFamily="34" charset="0"/>
            <a:cs typeface="Calibri" panose="020F0502020204030204" pitchFamily="34" charset="0"/>
          </a:endParaRPr>
        </a:p>
        <a:p>
          <a:pPr marL="171450" lvl="1" indent="-171450" algn="l" defTabSz="800100">
            <a:lnSpc>
              <a:spcPct val="90000"/>
            </a:lnSpc>
            <a:spcBef>
              <a:spcPct val="0"/>
            </a:spcBef>
            <a:spcAft>
              <a:spcPct val="15000"/>
            </a:spcAft>
            <a:buChar char="•"/>
          </a:pPr>
          <a:r>
            <a:rPr lang="en-IN" sz="1800" b="0" kern="1200" dirty="0">
              <a:latin typeface="Calibri" panose="020F0502020204030204" pitchFamily="34" charset="0"/>
              <a:ea typeface="Calibri" panose="020F0502020204030204" pitchFamily="34" charset="0"/>
              <a:cs typeface="Calibri" panose="020F0502020204030204" pitchFamily="34" charset="0"/>
            </a:rPr>
            <a:t>5,000 healthy cases</a:t>
          </a:r>
        </a:p>
        <a:p>
          <a:pPr marL="171450" lvl="1" indent="-171450" algn="l" defTabSz="800100">
            <a:lnSpc>
              <a:spcPct val="90000"/>
            </a:lnSpc>
            <a:spcBef>
              <a:spcPct val="0"/>
            </a:spcBef>
            <a:spcAft>
              <a:spcPct val="15000"/>
            </a:spcAft>
            <a:buChar char="•"/>
          </a:pPr>
          <a:r>
            <a:rPr lang="en-IN" sz="1800" b="0" kern="1200" dirty="0">
              <a:latin typeface="Calibri" panose="020F0502020204030204" pitchFamily="34" charset="0"/>
              <a:ea typeface="Calibri" panose="020F0502020204030204" pitchFamily="34" charset="0"/>
              <a:cs typeface="Calibri" panose="020F0502020204030204" pitchFamily="34" charset="0"/>
            </a:rPr>
            <a:t>5,000 sick &amp; Non-Tb patients</a:t>
          </a:r>
        </a:p>
        <a:p>
          <a:pPr marL="228600" lvl="1" indent="-228600" algn="l" defTabSz="889000">
            <a:lnSpc>
              <a:spcPct val="90000"/>
            </a:lnSpc>
            <a:spcBef>
              <a:spcPct val="0"/>
            </a:spcBef>
            <a:spcAft>
              <a:spcPct val="15000"/>
            </a:spcAft>
            <a:buChar char="•"/>
          </a:pPr>
          <a:endParaRPr lang="en-IN" sz="2000" b="1" kern="1200" dirty="0">
            <a:latin typeface="Calibri" panose="020F0502020204030204" pitchFamily="34" charset="0"/>
            <a:ea typeface="Calibri" panose="020F0502020204030204" pitchFamily="34" charset="0"/>
            <a:cs typeface="Calibri" panose="020F0502020204030204" pitchFamily="34" charset="0"/>
          </a:endParaRPr>
        </a:p>
      </dsp:txBody>
      <dsp:txXfrm>
        <a:off x="6231770" y="1226054"/>
        <a:ext cx="2550095" cy="1926377"/>
      </dsp:txXfrm>
    </dsp:sp>
    <dsp:sp modelId="{2C05866C-DA47-4677-901A-4FEBC9E43FAD}">
      <dsp:nvSpPr>
        <dsp:cNvPr id="0" name=""/>
        <dsp:cNvSpPr/>
      </dsp:nvSpPr>
      <dsp:spPr>
        <a:xfrm>
          <a:off x="6185550" y="3152431"/>
          <a:ext cx="2642535" cy="848216"/>
        </a:xfrm>
        <a:prstGeom prst="rect">
          <a:avLst/>
        </a:prstGeom>
        <a:solidFill>
          <a:schemeClr val="accent3">
            <a:lumMod val="5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IN" sz="2000" b="1" kern="1200" dirty="0">
              <a:latin typeface="Calibri" panose="020F0502020204030204" pitchFamily="34" charset="0"/>
              <a:ea typeface="Calibri" panose="020F0502020204030204" pitchFamily="34" charset="0"/>
              <a:cs typeface="Calibri" panose="020F0502020204030204" pitchFamily="34" charset="0"/>
            </a:rPr>
            <a:t>TBX11K         (512 X 512)</a:t>
          </a:r>
        </a:p>
      </dsp:txBody>
      <dsp:txXfrm>
        <a:off x="6185550" y="3152431"/>
        <a:ext cx="1860940" cy="848216"/>
      </dsp:txXfrm>
    </dsp:sp>
    <dsp:sp modelId="{8B9F371E-BE00-45B6-AB76-8F0226EB77C8}">
      <dsp:nvSpPr>
        <dsp:cNvPr id="0" name=""/>
        <dsp:cNvSpPr/>
      </dsp:nvSpPr>
      <dsp:spPr>
        <a:xfrm>
          <a:off x="8121244" y="3287163"/>
          <a:ext cx="924887" cy="924887"/>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476C0D-C2ED-49DC-B180-118B6492647D}">
      <dsp:nvSpPr>
        <dsp:cNvPr id="0" name=""/>
        <dsp:cNvSpPr/>
      </dsp:nvSpPr>
      <dsp:spPr>
        <a:xfrm rot="5400000">
          <a:off x="274719" y="1200538"/>
          <a:ext cx="1023365" cy="1702856"/>
        </a:xfrm>
        <a:prstGeom prst="corner">
          <a:avLst>
            <a:gd name="adj1" fmla="val 16120"/>
            <a:gd name="adj2" fmla="val 16110"/>
          </a:avLst>
        </a:prstGeom>
        <a:solidFill>
          <a:schemeClr val="accent2">
            <a:lumMod val="90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EFF5F8-3946-4820-BDD7-2A22DFB474D2}">
      <dsp:nvSpPr>
        <dsp:cNvPr id="0" name=""/>
        <dsp:cNvSpPr/>
      </dsp:nvSpPr>
      <dsp:spPr>
        <a:xfrm>
          <a:off x="178672" y="1774287"/>
          <a:ext cx="1537348" cy="1347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IN" sz="1400" kern="1200" dirty="0">
              <a:latin typeface="Calibri" panose="020F0502020204030204" pitchFamily="34" charset="0"/>
              <a:ea typeface="Calibri" panose="020F0502020204030204" pitchFamily="34" charset="0"/>
              <a:cs typeface="Calibri" panose="020F0502020204030204" pitchFamily="34" charset="0"/>
            </a:rPr>
            <a:t>Pre-process chest X-ray images</a:t>
          </a:r>
        </a:p>
      </dsp:txBody>
      <dsp:txXfrm>
        <a:off x="178672" y="1774287"/>
        <a:ext cx="1537348" cy="1347575"/>
      </dsp:txXfrm>
    </dsp:sp>
    <dsp:sp modelId="{B727DAC5-B870-4804-BDF7-076919E62174}">
      <dsp:nvSpPr>
        <dsp:cNvPr id="0" name=""/>
        <dsp:cNvSpPr/>
      </dsp:nvSpPr>
      <dsp:spPr>
        <a:xfrm>
          <a:off x="1347817" y="1167412"/>
          <a:ext cx="290065" cy="290065"/>
        </a:xfrm>
        <a:prstGeom prst="triangle">
          <a:avLst>
            <a:gd name="adj" fmla="val 100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86C961-FDAD-48FF-ABF3-C380AA5324A2}">
      <dsp:nvSpPr>
        <dsp:cNvPr id="0" name=""/>
        <dsp:cNvSpPr/>
      </dsp:nvSpPr>
      <dsp:spPr>
        <a:xfrm rot="5400000">
          <a:off x="2224525" y="1209642"/>
          <a:ext cx="1023365" cy="1702856"/>
        </a:xfrm>
        <a:prstGeom prst="corner">
          <a:avLst>
            <a:gd name="adj1" fmla="val 16120"/>
            <a:gd name="adj2" fmla="val 16110"/>
          </a:avLst>
        </a:prstGeom>
        <a:solidFill>
          <a:schemeClr val="accent2">
            <a:lumMod val="75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34745F-2134-4F5A-9FED-76B233EC19FC}">
      <dsp:nvSpPr>
        <dsp:cNvPr id="0" name=""/>
        <dsp:cNvSpPr/>
      </dsp:nvSpPr>
      <dsp:spPr>
        <a:xfrm>
          <a:off x="2078197" y="1774289"/>
          <a:ext cx="1537348" cy="1347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IN" sz="1400" kern="1200" dirty="0" err="1">
              <a:latin typeface="Calibri" panose="020F0502020204030204" pitchFamily="34" charset="0"/>
              <a:ea typeface="Calibri" panose="020F0502020204030204" pitchFamily="34" charset="0"/>
              <a:cs typeface="Calibri" panose="020F0502020204030204" pitchFamily="34" charset="0"/>
            </a:rPr>
            <a:t>AnoGAN</a:t>
          </a:r>
          <a:r>
            <a:rPr lang="en-IN" sz="1400" kern="1200" dirty="0">
              <a:latin typeface="Calibri" panose="020F0502020204030204" pitchFamily="34" charset="0"/>
              <a:ea typeface="Calibri" panose="020F0502020204030204" pitchFamily="34" charset="0"/>
              <a:cs typeface="Calibri" panose="020F0502020204030204" pitchFamily="34" charset="0"/>
            </a:rPr>
            <a:t> Architecture for Anomaly Detection</a:t>
          </a:r>
        </a:p>
      </dsp:txBody>
      <dsp:txXfrm>
        <a:off x="2078197" y="1774289"/>
        <a:ext cx="1537348" cy="1347575"/>
      </dsp:txXfrm>
    </dsp:sp>
    <dsp:sp modelId="{C4EC9BD5-E1B3-4E26-93C3-E3799C45C26B}">
      <dsp:nvSpPr>
        <dsp:cNvPr id="0" name=""/>
        <dsp:cNvSpPr/>
      </dsp:nvSpPr>
      <dsp:spPr>
        <a:xfrm>
          <a:off x="3252047" y="1167412"/>
          <a:ext cx="290065" cy="290065"/>
        </a:xfrm>
        <a:prstGeom prst="triangle">
          <a:avLst>
            <a:gd name="adj" fmla="val 100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3507A5-B691-4A62-AF8B-DC437428F05F}">
      <dsp:nvSpPr>
        <dsp:cNvPr id="0" name=""/>
        <dsp:cNvSpPr/>
      </dsp:nvSpPr>
      <dsp:spPr>
        <a:xfrm rot="5400000">
          <a:off x="4068804" y="1209649"/>
          <a:ext cx="1023365" cy="1702856"/>
        </a:xfrm>
        <a:prstGeom prst="corner">
          <a:avLst>
            <a:gd name="adj1" fmla="val 16120"/>
            <a:gd name="adj2" fmla="val 16110"/>
          </a:avLst>
        </a:prstGeom>
        <a:solidFill>
          <a:schemeClr val="accent2">
            <a:lumMod val="50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6148269-8323-4EB4-A9ED-7C02BD080D88}">
      <dsp:nvSpPr>
        <dsp:cNvPr id="0" name=""/>
        <dsp:cNvSpPr/>
      </dsp:nvSpPr>
      <dsp:spPr>
        <a:xfrm>
          <a:off x="3935476" y="1765599"/>
          <a:ext cx="1537348" cy="1347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IN" sz="1400" kern="1200" dirty="0">
              <a:latin typeface="Calibri" panose="020F0502020204030204" pitchFamily="34" charset="0"/>
              <a:ea typeface="Calibri" panose="020F0502020204030204" pitchFamily="34" charset="0"/>
              <a:cs typeface="Calibri" panose="020F0502020204030204" pitchFamily="34" charset="0"/>
            </a:rPr>
            <a:t>Train </a:t>
          </a:r>
          <a:r>
            <a:rPr lang="en-IN" sz="1400" kern="1200" dirty="0" err="1">
              <a:latin typeface="Calibri" panose="020F0502020204030204" pitchFamily="34" charset="0"/>
              <a:ea typeface="Calibri" panose="020F0502020204030204" pitchFamily="34" charset="0"/>
              <a:cs typeface="Calibri" panose="020F0502020204030204" pitchFamily="34" charset="0"/>
            </a:rPr>
            <a:t>AnoGAN</a:t>
          </a:r>
          <a:r>
            <a:rPr lang="en-IN" sz="1400" kern="1200" dirty="0">
              <a:latin typeface="Calibri" panose="020F0502020204030204" pitchFamily="34" charset="0"/>
              <a:ea typeface="Calibri" panose="020F0502020204030204" pitchFamily="34" charset="0"/>
              <a:cs typeface="Calibri" panose="020F0502020204030204" pitchFamily="34" charset="0"/>
            </a:rPr>
            <a:t> on Healthy ‘original’ images</a:t>
          </a:r>
        </a:p>
      </dsp:txBody>
      <dsp:txXfrm>
        <a:off x="3935476" y="1765599"/>
        <a:ext cx="1537348" cy="1347575"/>
      </dsp:txXfrm>
    </dsp:sp>
    <dsp:sp modelId="{E4744CEA-6A52-41D1-8F9F-FEE3E19F9F7C}">
      <dsp:nvSpPr>
        <dsp:cNvPr id="0" name=""/>
        <dsp:cNvSpPr/>
      </dsp:nvSpPr>
      <dsp:spPr>
        <a:xfrm>
          <a:off x="5141847" y="1172053"/>
          <a:ext cx="290065" cy="290065"/>
        </a:xfrm>
        <a:prstGeom prst="triangle">
          <a:avLst>
            <a:gd name="adj" fmla="val 100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A78A86-8690-4855-B52A-E3F36BA0A5A4}">
      <dsp:nvSpPr>
        <dsp:cNvPr id="0" name=""/>
        <dsp:cNvSpPr/>
      </dsp:nvSpPr>
      <dsp:spPr>
        <a:xfrm rot="5400000">
          <a:off x="6002381" y="1209645"/>
          <a:ext cx="1023365" cy="1702856"/>
        </a:xfrm>
        <a:prstGeom prst="corner">
          <a:avLst>
            <a:gd name="adj1" fmla="val 16120"/>
            <a:gd name="adj2" fmla="val 16110"/>
          </a:avLst>
        </a:prstGeom>
        <a:solidFill>
          <a:schemeClr val="accent3">
            <a:lumMod val="50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5D571C-E269-474A-A3C5-29BE24FCC1AA}">
      <dsp:nvSpPr>
        <dsp:cNvPr id="0" name=""/>
        <dsp:cNvSpPr/>
      </dsp:nvSpPr>
      <dsp:spPr>
        <a:xfrm>
          <a:off x="5841534" y="1774294"/>
          <a:ext cx="1537348" cy="1347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IN" sz="1400" kern="1200" dirty="0">
              <a:latin typeface="Calibri" panose="020F0502020204030204" pitchFamily="34" charset="0"/>
              <a:ea typeface="Calibri" panose="020F0502020204030204" pitchFamily="34" charset="0"/>
              <a:cs typeface="Calibri" panose="020F0502020204030204" pitchFamily="34" charset="0"/>
            </a:rPr>
            <a:t>Identify appropriate threshold of anomaly score</a:t>
          </a:r>
        </a:p>
      </dsp:txBody>
      <dsp:txXfrm>
        <a:off x="5841534" y="1774294"/>
        <a:ext cx="1537348" cy="1347575"/>
      </dsp:txXfrm>
    </dsp:sp>
    <dsp:sp modelId="{48C311F6-FC87-40BC-9C68-1F5680EE88E7}">
      <dsp:nvSpPr>
        <dsp:cNvPr id="0" name=""/>
        <dsp:cNvSpPr/>
      </dsp:nvSpPr>
      <dsp:spPr>
        <a:xfrm>
          <a:off x="7064773" y="1167414"/>
          <a:ext cx="290065" cy="290065"/>
        </a:xfrm>
        <a:prstGeom prst="triangle">
          <a:avLst>
            <a:gd name="adj" fmla="val 100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08D068A-F3F6-4725-BEA2-1313FD2D5889}">
      <dsp:nvSpPr>
        <dsp:cNvPr id="0" name=""/>
        <dsp:cNvSpPr/>
      </dsp:nvSpPr>
      <dsp:spPr>
        <a:xfrm rot="5400000">
          <a:off x="7857610" y="1209641"/>
          <a:ext cx="1023365" cy="1702856"/>
        </a:xfrm>
        <a:prstGeom prst="corner">
          <a:avLst>
            <a:gd name="adj1" fmla="val 16120"/>
            <a:gd name="adj2" fmla="val 16110"/>
          </a:avLst>
        </a:prstGeom>
        <a:solidFill>
          <a:schemeClr val="accent3">
            <a:lumMod val="5000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2116F1-10A9-4FC2-A928-A4AF5E3F995A}">
      <dsp:nvSpPr>
        <dsp:cNvPr id="0" name=""/>
        <dsp:cNvSpPr/>
      </dsp:nvSpPr>
      <dsp:spPr>
        <a:xfrm>
          <a:off x="7702026" y="1764957"/>
          <a:ext cx="1537348" cy="1347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IN" sz="1400" kern="1200" dirty="0">
              <a:latin typeface="Calibri" panose="020F0502020204030204" pitchFamily="34" charset="0"/>
              <a:ea typeface="Calibri" panose="020F0502020204030204" pitchFamily="34" charset="0"/>
              <a:cs typeface="Calibri" panose="020F0502020204030204" pitchFamily="34" charset="0"/>
            </a:rPr>
            <a:t>A </a:t>
          </a:r>
          <a:r>
            <a:rPr lang="en-IN" sz="1400" kern="1200" dirty="0" err="1">
              <a:latin typeface="Calibri" panose="020F0502020204030204" pitchFamily="34" charset="0"/>
              <a:ea typeface="Calibri" panose="020F0502020204030204" pitchFamily="34" charset="0"/>
              <a:cs typeface="Calibri" panose="020F0502020204030204" pitchFamily="34" charset="0"/>
            </a:rPr>
            <a:t>Streamlit</a:t>
          </a:r>
          <a:r>
            <a:rPr lang="en-IN" sz="1400" kern="1200" dirty="0">
              <a:latin typeface="Calibri" panose="020F0502020204030204" pitchFamily="34" charset="0"/>
              <a:ea typeface="Calibri" panose="020F0502020204030204" pitchFamily="34" charset="0"/>
              <a:cs typeface="Calibri" panose="020F0502020204030204" pitchFamily="34" charset="0"/>
            </a:rPr>
            <a:t> app predict Tuberculosis provided an X-Ray images </a:t>
          </a:r>
        </a:p>
      </dsp:txBody>
      <dsp:txXfrm>
        <a:off x="7702026" y="1764957"/>
        <a:ext cx="1537348" cy="1347575"/>
      </dsp:txXfrm>
    </dsp:sp>
  </dsp:spTree>
</dsp:drawing>
</file>

<file path=ppt/diagrams/layout1.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BA57456-157A-C12A-2FEC-91B7B9EE49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D46761-828E-1508-56BD-BAEADF3486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F95820-84BB-3447-8286-60A51307E7F2}" type="datetimeFigureOut">
              <a:rPr lang="en-US" smtClean="0"/>
              <a:t>5/6/2023</a:t>
            </a:fld>
            <a:endParaRPr lang="en-US" dirty="0"/>
          </a:p>
        </p:txBody>
      </p:sp>
      <p:sp>
        <p:nvSpPr>
          <p:cNvPr id="4" name="Footer Placeholder 3">
            <a:extLst>
              <a:ext uri="{FF2B5EF4-FFF2-40B4-BE49-F238E27FC236}">
                <a16:creationId xmlns:a16="http://schemas.microsoft.com/office/drawing/2014/main" id="{CD428A7E-6B0E-809C-73D1-4B5E2FF471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89A5AA6-0C5B-430A-E0C4-C90B2F0A1C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476440-F66F-F947-8EFC-EA5202ACFD25}" type="slidenum">
              <a:rPr lang="en-US" smtClean="0"/>
              <a:t>‹#›</a:t>
            </a:fld>
            <a:endParaRPr lang="en-US" dirty="0"/>
          </a:p>
        </p:txBody>
      </p:sp>
    </p:spTree>
    <p:extLst>
      <p:ext uri="{BB962C8B-B14F-4D97-AF65-F5344CB8AC3E}">
        <p14:creationId xmlns:p14="http://schemas.microsoft.com/office/powerpoint/2010/main" val="2337117637"/>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08FC54-6AE4-6A4A-9756-823A0F1BE5A6}" type="datetimeFigureOut">
              <a:rPr lang="en-US" smtClean="0"/>
              <a:t>5/6/2023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79E9EB-07EB-9D44-9F5A-AB1FBECCDD88}" type="slidenum">
              <a:rPr lang="en-US" smtClean="0"/>
              <a:t>‹#›</a:t>
            </a:fld>
            <a:endParaRPr lang="en-US" dirty="0"/>
          </a:p>
        </p:txBody>
      </p:sp>
    </p:spTree>
    <p:extLst>
      <p:ext uri="{BB962C8B-B14F-4D97-AF65-F5344CB8AC3E}">
        <p14:creationId xmlns:p14="http://schemas.microsoft.com/office/powerpoint/2010/main" val="154675874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1C745E-9B5A-59BF-BF50-4F251E39D58D}"/>
              </a:ext>
            </a:extLst>
          </p:cNvPr>
          <p:cNvSpPr/>
          <p:nvPr userDrawn="1"/>
        </p:nvSpPr>
        <p:spPr>
          <a:xfrm>
            <a:off x="304800" y="266701"/>
            <a:ext cx="11582400" cy="63245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524000" y="6044184"/>
            <a:ext cx="9144000" cy="356616"/>
          </a:xfrm>
        </p:spPr>
        <p:txBody>
          <a:bodyPr/>
          <a:lstStyle>
            <a:lvl1pPr marL="0" indent="0" algn="ct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F2B4A7EA-9E3F-9CE1-56B5-92F4FDDA6991}"/>
              </a:ext>
            </a:extLst>
          </p:cNvPr>
          <p:cNvSpPr>
            <a:spLocks noGrp="1"/>
          </p:cNvSpPr>
          <p:nvPr>
            <p:ph type="pic" sz="quarter" idx="10"/>
          </p:nvPr>
        </p:nvSpPr>
        <p:spPr>
          <a:xfrm>
            <a:off x="2324100" y="758952"/>
            <a:ext cx="7543800" cy="5029200"/>
          </a:xfrm>
          <a:custGeom>
            <a:avLst/>
            <a:gdLst>
              <a:gd name="connsiteX0" fmla="*/ 3567113 w 7543800"/>
              <a:gd name="connsiteY0" fmla="*/ 4869270 h 5029200"/>
              <a:gd name="connsiteX1" fmla="*/ 3567113 w 7543800"/>
              <a:gd name="connsiteY1" fmla="*/ 4957572 h 5029200"/>
              <a:gd name="connsiteX2" fmla="*/ 3976688 w 7543800"/>
              <a:gd name="connsiteY2" fmla="*/ 4957572 h 5029200"/>
              <a:gd name="connsiteX3" fmla="*/ 3976688 w 7543800"/>
              <a:gd name="connsiteY3" fmla="*/ 4869270 h 5029200"/>
              <a:gd name="connsiteX4" fmla="*/ 0 w 7543800"/>
              <a:gd name="connsiteY4" fmla="*/ 0 h 5029200"/>
              <a:gd name="connsiteX5" fmla="*/ 7543800 w 7543800"/>
              <a:gd name="connsiteY5" fmla="*/ 0 h 5029200"/>
              <a:gd name="connsiteX6" fmla="*/ 7543800 w 7543800"/>
              <a:gd name="connsiteY6" fmla="*/ 5029200 h 5029200"/>
              <a:gd name="connsiteX7" fmla="*/ 0 w 7543800"/>
              <a:gd name="connsiteY7" fmla="*/ 502920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43800" h="5029200">
                <a:moveTo>
                  <a:pt x="3567113" y="4869270"/>
                </a:moveTo>
                <a:lnTo>
                  <a:pt x="3567113" y="4957572"/>
                </a:lnTo>
                <a:lnTo>
                  <a:pt x="3976688" y="4957572"/>
                </a:lnTo>
                <a:lnTo>
                  <a:pt x="3976688" y="4869270"/>
                </a:lnTo>
                <a:close/>
                <a:moveTo>
                  <a:pt x="0" y="0"/>
                </a:moveTo>
                <a:lnTo>
                  <a:pt x="7543800" y="0"/>
                </a:lnTo>
                <a:lnTo>
                  <a:pt x="7543800" y="5029200"/>
                </a:lnTo>
                <a:lnTo>
                  <a:pt x="0" y="5029200"/>
                </a:lnTo>
                <a:close/>
              </a:path>
            </a:pathLst>
          </a:custGeom>
        </p:spPr>
        <p:txBody>
          <a:bodyPr wrap="square">
            <a:noAutofit/>
          </a:bodyPr>
          <a:lstStyle>
            <a:lvl1pPr marL="0" indent="0" algn="ctr">
              <a:buNone/>
              <a:defRPr/>
            </a:lvl1pPr>
          </a:lstStyle>
          <a:p>
            <a:r>
              <a:rPr lang="en-US"/>
              <a:t>Click icon to add picture</a:t>
            </a:r>
            <a:endParaRPr lang="en-US" dirty="0"/>
          </a:p>
        </p:txBody>
      </p:sp>
      <p:sp>
        <p:nvSpPr>
          <p:cNvPr id="9" name="Title 8">
            <a:extLst>
              <a:ext uri="{FF2B5EF4-FFF2-40B4-BE49-F238E27FC236}">
                <a16:creationId xmlns:a16="http://schemas.microsoft.com/office/drawing/2014/main" id="{42398E06-9E0E-BC81-DEB5-1DB2F8635C23}"/>
              </a:ext>
            </a:extLst>
          </p:cNvPr>
          <p:cNvSpPr>
            <a:spLocks noGrp="1"/>
          </p:cNvSpPr>
          <p:nvPr>
            <p:ph type="title"/>
          </p:nvPr>
        </p:nvSpPr>
        <p:spPr>
          <a:xfrm>
            <a:off x="838200" y="3108960"/>
            <a:ext cx="10515600" cy="640080"/>
          </a:xfrm>
        </p:spPr>
        <p:txBody>
          <a:bodyPr anchor="ctr"/>
          <a:lstStyle>
            <a:lvl1pPr algn="ctr">
              <a:defRPr sz="6000" spc="300" baseline="0"/>
            </a:lvl1pPr>
          </a:lstStyle>
          <a:p>
            <a:r>
              <a:rPr lang="en-US"/>
              <a:t>Click to edit Master title style</a:t>
            </a:r>
            <a:endParaRPr lang="en-US" dirty="0"/>
          </a:p>
        </p:txBody>
      </p:sp>
      <p:sp>
        <p:nvSpPr>
          <p:cNvPr id="11" name="Rectangle 10">
            <a:extLst>
              <a:ext uri="{FF2B5EF4-FFF2-40B4-BE49-F238E27FC236}">
                <a16:creationId xmlns:a16="http://schemas.microsoft.com/office/drawing/2014/main" id="{39F70834-CB8D-A95B-D859-6E5B4C6B4F78}"/>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90691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38" name="Picture Placeholder 37">
            <a:extLst>
              <a:ext uri="{FF2B5EF4-FFF2-40B4-BE49-F238E27FC236}">
                <a16:creationId xmlns:a16="http://schemas.microsoft.com/office/drawing/2014/main" id="{7068A9B7-F56A-44B7-D61E-66289C79F1C3}"/>
              </a:ext>
            </a:extLst>
          </p:cNvPr>
          <p:cNvSpPr>
            <a:spLocks noGrp="1"/>
          </p:cNvSpPr>
          <p:nvPr>
            <p:ph type="pic" sz="quarter" idx="30"/>
          </p:nvPr>
        </p:nvSpPr>
        <p:spPr>
          <a:xfrm>
            <a:off x="0" y="5175504"/>
            <a:ext cx="12188952" cy="1682496"/>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085088" y="609600"/>
            <a:ext cx="10021824" cy="1252728"/>
          </a:xfrm>
        </p:spPr>
        <p:txBody>
          <a:bodyPr/>
          <a:lstStyle>
            <a:lvl1pPr algn="ctr">
              <a:lnSpc>
                <a:spcPts val="5760"/>
              </a:lnSpc>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lvl1pPr>
              <a:defRPr>
                <a:solidFill>
                  <a:schemeClr val="bg1"/>
                </a:solidFill>
              </a:defRPr>
            </a:lvl1p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383280"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383280"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5468112"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5468112"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7552944"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7552944"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cxnSp>
        <p:nvCxnSpPr>
          <p:cNvPr id="17" name="Straight Connector 16">
            <a:extLst>
              <a:ext uri="{FF2B5EF4-FFF2-40B4-BE49-F238E27FC236}">
                <a16:creationId xmlns:a16="http://schemas.microsoft.com/office/drawing/2014/main" id="{BF42A71B-2F05-7F67-85C0-0C5AA947983D}"/>
              </a:ext>
            </a:extLst>
          </p:cNvPr>
          <p:cNvCxnSpPr>
            <a:cxnSpLocks/>
          </p:cNvCxnSpPr>
          <p:nvPr userDrawn="1"/>
        </p:nvCxnSpPr>
        <p:spPr>
          <a:xfrm>
            <a:off x="3383280"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BC25395-CA95-6040-8ED6-C7D8A2E16C49}"/>
              </a:ext>
            </a:extLst>
          </p:cNvPr>
          <p:cNvCxnSpPr>
            <a:cxnSpLocks/>
          </p:cNvCxnSpPr>
          <p:nvPr userDrawn="1"/>
        </p:nvCxnSpPr>
        <p:spPr>
          <a:xfrm>
            <a:off x="9637776"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E2F589B-649A-57C2-1D3E-79FDFF84BADB}"/>
              </a:ext>
            </a:extLst>
          </p:cNvPr>
          <p:cNvCxnSpPr>
            <a:cxnSpLocks/>
          </p:cNvCxnSpPr>
          <p:nvPr userDrawn="1"/>
        </p:nvCxnSpPr>
        <p:spPr>
          <a:xfrm>
            <a:off x="7552944"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1F3728F-0FBF-5AD2-357E-FFCFFBF7687E}"/>
              </a:ext>
            </a:extLst>
          </p:cNvPr>
          <p:cNvCxnSpPr>
            <a:cxnSpLocks/>
          </p:cNvCxnSpPr>
          <p:nvPr userDrawn="1"/>
        </p:nvCxnSpPr>
        <p:spPr>
          <a:xfrm>
            <a:off x="5468112"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5" name="Text Placeholder 13">
            <a:extLst>
              <a:ext uri="{FF2B5EF4-FFF2-40B4-BE49-F238E27FC236}">
                <a16:creationId xmlns:a16="http://schemas.microsoft.com/office/drawing/2014/main" id="{1025D334-8990-1960-8865-C877ECC47E67}"/>
              </a:ext>
            </a:extLst>
          </p:cNvPr>
          <p:cNvSpPr>
            <a:spLocks noGrp="1"/>
          </p:cNvSpPr>
          <p:nvPr>
            <p:ph type="body" sz="quarter" idx="28"/>
          </p:nvPr>
        </p:nvSpPr>
        <p:spPr>
          <a:xfrm>
            <a:off x="9637776"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26" name="Text Placeholder 13">
            <a:extLst>
              <a:ext uri="{FF2B5EF4-FFF2-40B4-BE49-F238E27FC236}">
                <a16:creationId xmlns:a16="http://schemas.microsoft.com/office/drawing/2014/main" id="{7F491CA2-1A10-E7DB-4203-DC7E9E48CCFF}"/>
              </a:ext>
            </a:extLst>
          </p:cNvPr>
          <p:cNvSpPr>
            <a:spLocks noGrp="1"/>
          </p:cNvSpPr>
          <p:nvPr>
            <p:ph type="body" sz="quarter" idx="29"/>
          </p:nvPr>
        </p:nvSpPr>
        <p:spPr>
          <a:xfrm>
            <a:off x="9637776"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cxnSp>
        <p:nvCxnSpPr>
          <p:cNvPr id="34" name="Straight Connector 33">
            <a:extLst>
              <a:ext uri="{FF2B5EF4-FFF2-40B4-BE49-F238E27FC236}">
                <a16:creationId xmlns:a16="http://schemas.microsoft.com/office/drawing/2014/main" id="{7A9AA302-5107-FDE7-557C-3305A9A7DEC2}"/>
              </a:ext>
            </a:extLst>
          </p:cNvPr>
          <p:cNvCxnSpPr>
            <a:cxnSpLocks/>
          </p:cNvCxnSpPr>
          <p:nvPr userDrawn="1"/>
        </p:nvCxnSpPr>
        <p:spPr>
          <a:xfrm>
            <a:off x="1298448"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4106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8" name="Picture Placeholder 37">
            <a:extLst>
              <a:ext uri="{FF2B5EF4-FFF2-40B4-BE49-F238E27FC236}">
                <a16:creationId xmlns:a16="http://schemas.microsoft.com/office/drawing/2014/main" id="{7068A9B7-F56A-44B7-D61E-66289C79F1C3}"/>
              </a:ext>
            </a:extLst>
          </p:cNvPr>
          <p:cNvSpPr>
            <a:spLocks noGrp="1"/>
          </p:cNvSpPr>
          <p:nvPr>
            <p:ph type="pic" sz="quarter" idx="30"/>
          </p:nvPr>
        </p:nvSpPr>
        <p:spPr>
          <a:xfrm>
            <a:off x="0" y="0"/>
            <a:ext cx="12188952" cy="1682496"/>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298448" y="5221224"/>
            <a:ext cx="3621024" cy="621792"/>
          </a:xfrm>
        </p:spPr>
        <p:txBody>
          <a:bodyPr/>
          <a:lstStyle>
            <a:lvl1pPr algn="l">
              <a:lnSpc>
                <a:spcPts val="5760"/>
              </a:lnSpc>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lvl1pPr>
              <a:defRPr>
                <a:solidFill>
                  <a:schemeClr val="accent1"/>
                </a:solidFill>
              </a:defRPr>
            </a:lvl1p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300984"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5312664"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7315200"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25" name="Text Placeholder 13">
            <a:extLst>
              <a:ext uri="{FF2B5EF4-FFF2-40B4-BE49-F238E27FC236}">
                <a16:creationId xmlns:a16="http://schemas.microsoft.com/office/drawing/2014/main" id="{1025D334-8990-1960-8865-C877ECC47E67}"/>
              </a:ext>
            </a:extLst>
          </p:cNvPr>
          <p:cNvSpPr>
            <a:spLocks noGrp="1"/>
          </p:cNvSpPr>
          <p:nvPr>
            <p:ph type="body" sz="quarter" idx="28"/>
          </p:nvPr>
        </p:nvSpPr>
        <p:spPr>
          <a:xfrm>
            <a:off x="9321800"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73769F54-E10C-40C4-5EFF-E8A9CA520AEC}"/>
              </a:ext>
            </a:extLst>
          </p:cNvPr>
          <p:cNvCxnSpPr>
            <a:cxnSpLocks/>
          </p:cNvCxnSpPr>
          <p:nvPr userDrawn="1"/>
        </p:nvCxnSpPr>
        <p:spPr>
          <a:xfrm>
            <a:off x="1298448" y="6111876"/>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6E7B1EF-9D07-1E66-7467-93C9AE48BD85}"/>
              </a:ext>
            </a:extLst>
          </p:cNvPr>
          <p:cNvCxnSpPr>
            <a:cxnSpLocks/>
          </p:cNvCxnSpPr>
          <p:nvPr userDrawn="1"/>
        </p:nvCxnSpPr>
        <p:spPr>
          <a:xfrm flipH="1">
            <a:off x="1219200" y="2871216"/>
            <a:ext cx="9595104" cy="0"/>
          </a:xfrm>
          <a:prstGeom prst="line">
            <a:avLst/>
          </a:prstGeom>
          <a:ln w="12700" cap="flat" cmpd="sng" algn="ctr">
            <a:solidFill>
              <a:schemeClr val="accent1"/>
            </a:solidFill>
            <a:prstDash val="solid"/>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300984"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5312664"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7315200"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26" name="Text Placeholder 13">
            <a:extLst>
              <a:ext uri="{FF2B5EF4-FFF2-40B4-BE49-F238E27FC236}">
                <a16:creationId xmlns:a16="http://schemas.microsoft.com/office/drawing/2014/main" id="{7F491CA2-1A10-E7DB-4203-DC7E9E48CCFF}"/>
              </a:ext>
            </a:extLst>
          </p:cNvPr>
          <p:cNvSpPr>
            <a:spLocks noGrp="1"/>
          </p:cNvSpPr>
          <p:nvPr>
            <p:ph type="body" sz="quarter" idx="29"/>
          </p:nvPr>
        </p:nvSpPr>
        <p:spPr>
          <a:xfrm>
            <a:off x="9321800"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8" name="Text Placeholder 7">
            <a:extLst>
              <a:ext uri="{FF2B5EF4-FFF2-40B4-BE49-F238E27FC236}">
                <a16:creationId xmlns:a16="http://schemas.microsoft.com/office/drawing/2014/main" id="{75476138-49FF-70BE-6359-0A511EFB243F}"/>
              </a:ext>
            </a:extLst>
          </p:cNvPr>
          <p:cNvSpPr>
            <a:spLocks noGrp="1"/>
          </p:cNvSpPr>
          <p:nvPr>
            <p:ph type="body" sz="quarter" idx="31" hasCustomPrompt="1"/>
          </p:nvPr>
        </p:nvSpPr>
        <p:spPr>
          <a:xfrm>
            <a:off x="3300984"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2" name="Text Placeholder 7">
            <a:extLst>
              <a:ext uri="{FF2B5EF4-FFF2-40B4-BE49-F238E27FC236}">
                <a16:creationId xmlns:a16="http://schemas.microsoft.com/office/drawing/2014/main" id="{46EFC43B-3F8D-6957-F343-F3D9C3E7A716}"/>
              </a:ext>
            </a:extLst>
          </p:cNvPr>
          <p:cNvSpPr>
            <a:spLocks noGrp="1"/>
          </p:cNvSpPr>
          <p:nvPr>
            <p:ph type="body" sz="quarter" idx="32" hasCustomPrompt="1"/>
          </p:nvPr>
        </p:nvSpPr>
        <p:spPr>
          <a:xfrm>
            <a:off x="1298448"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3" name="Text Placeholder 7">
            <a:extLst>
              <a:ext uri="{FF2B5EF4-FFF2-40B4-BE49-F238E27FC236}">
                <a16:creationId xmlns:a16="http://schemas.microsoft.com/office/drawing/2014/main" id="{D6007DD2-0F2E-6F92-8457-FC670750ED38}"/>
              </a:ext>
            </a:extLst>
          </p:cNvPr>
          <p:cNvSpPr>
            <a:spLocks noGrp="1"/>
          </p:cNvSpPr>
          <p:nvPr>
            <p:ph type="body" sz="quarter" idx="33" hasCustomPrompt="1"/>
          </p:nvPr>
        </p:nvSpPr>
        <p:spPr>
          <a:xfrm>
            <a:off x="5312664"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4" name="Text Placeholder 7">
            <a:extLst>
              <a:ext uri="{FF2B5EF4-FFF2-40B4-BE49-F238E27FC236}">
                <a16:creationId xmlns:a16="http://schemas.microsoft.com/office/drawing/2014/main" id="{06C5667F-C463-51B6-B8D6-F757BDB8AFCC}"/>
              </a:ext>
            </a:extLst>
          </p:cNvPr>
          <p:cNvSpPr>
            <a:spLocks noGrp="1"/>
          </p:cNvSpPr>
          <p:nvPr>
            <p:ph type="body" sz="quarter" idx="34" hasCustomPrompt="1"/>
          </p:nvPr>
        </p:nvSpPr>
        <p:spPr>
          <a:xfrm>
            <a:off x="7315200"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7" name="Text Placeholder 7">
            <a:extLst>
              <a:ext uri="{FF2B5EF4-FFF2-40B4-BE49-F238E27FC236}">
                <a16:creationId xmlns:a16="http://schemas.microsoft.com/office/drawing/2014/main" id="{0FF09CBB-BD48-E8E5-EECF-B6CBC36B236C}"/>
              </a:ext>
            </a:extLst>
          </p:cNvPr>
          <p:cNvSpPr>
            <a:spLocks noGrp="1"/>
          </p:cNvSpPr>
          <p:nvPr>
            <p:ph type="body" sz="quarter" idx="35" hasCustomPrompt="1"/>
          </p:nvPr>
        </p:nvSpPr>
        <p:spPr>
          <a:xfrm>
            <a:off x="9321800"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Tree>
    <p:extLst>
      <p:ext uri="{BB962C8B-B14F-4D97-AF65-F5344CB8AC3E}">
        <p14:creationId xmlns:p14="http://schemas.microsoft.com/office/powerpoint/2010/main" val="23337835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1A881D2A-2C75-8B2A-DA41-F42ABBA59AA9}"/>
              </a:ext>
            </a:extLst>
          </p:cNvPr>
          <p:cNvSpPr>
            <a:spLocks noGrp="1"/>
          </p:cNvSpPr>
          <p:nvPr>
            <p:ph type="pic" sz="quarter" idx="13"/>
          </p:nvPr>
        </p:nvSpPr>
        <p:spPr>
          <a:xfrm>
            <a:off x="0" y="0"/>
            <a:ext cx="6656832" cy="6858000"/>
          </a:xfrm>
          <a:custGeom>
            <a:avLst/>
            <a:gdLst>
              <a:gd name="connsiteX0" fmla="*/ 1295400 w 6656832"/>
              <a:gd name="connsiteY0" fmla="*/ 1492377 h 6858000"/>
              <a:gd name="connsiteX1" fmla="*/ 1295400 w 6656832"/>
              <a:gd name="connsiteY1" fmla="*/ 1580679 h 6858000"/>
              <a:gd name="connsiteX2" fmla="*/ 1704975 w 6656832"/>
              <a:gd name="connsiteY2" fmla="*/ 1580679 h 6858000"/>
              <a:gd name="connsiteX3" fmla="*/ 1704975 w 6656832"/>
              <a:gd name="connsiteY3" fmla="*/ 1492377 h 6858000"/>
              <a:gd name="connsiteX4" fmla="*/ 0 w 6656832"/>
              <a:gd name="connsiteY4" fmla="*/ 0 h 6858000"/>
              <a:gd name="connsiteX5" fmla="*/ 6656832 w 6656832"/>
              <a:gd name="connsiteY5" fmla="*/ 0 h 6858000"/>
              <a:gd name="connsiteX6" fmla="*/ 6656832 w 6656832"/>
              <a:gd name="connsiteY6" fmla="*/ 6858000 h 6858000"/>
              <a:gd name="connsiteX7" fmla="*/ 0 w 665683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56832" h="6858000">
                <a:moveTo>
                  <a:pt x="1295400" y="1492377"/>
                </a:moveTo>
                <a:lnTo>
                  <a:pt x="1295400" y="1580679"/>
                </a:lnTo>
                <a:lnTo>
                  <a:pt x="1704975" y="1580679"/>
                </a:lnTo>
                <a:lnTo>
                  <a:pt x="1704975" y="1492377"/>
                </a:lnTo>
                <a:close/>
                <a:moveTo>
                  <a:pt x="0" y="0"/>
                </a:moveTo>
                <a:lnTo>
                  <a:pt x="6656832" y="0"/>
                </a:lnTo>
                <a:lnTo>
                  <a:pt x="6656832"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298448" y="609600"/>
            <a:ext cx="6656832" cy="530352"/>
          </a:xfrm>
        </p:spPr>
        <p:txBody>
          <a:bodyPr anchor="t" anchorCtr="0"/>
          <a:lstStyle/>
          <a:p>
            <a:r>
              <a:rPr lang="en-US"/>
              <a:t>Click to edit Master title style</a:t>
            </a:r>
            <a:endParaRPr lang="en-US" dirty="0"/>
          </a:p>
        </p:txBody>
      </p:sp>
      <p:sp>
        <p:nvSpPr>
          <p:cNvPr id="18" name="Text Placeholder 17">
            <a:extLst>
              <a:ext uri="{FF2B5EF4-FFF2-40B4-BE49-F238E27FC236}">
                <a16:creationId xmlns:a16="http://schemas.microsoft.com/office/drawing/2014/main" id="{CCA7A15A-B484-E46E-FF4D-179F31F1777F}"/>
              </a:ext>
            </a:extLst>
          </p:cNvPr>
          <p:cNvSpPr>
            <a:spLocks noGrp="1"/>
          </p:cNvSpPr>
          <p:nvPr>
            <p:ph type="body" idx="1"/>
          </p:nvPr>
        </p:nvSpPr>
        <p:spPr>
          <a:xfrm>
            <a:off x="1298448" y="2209800"/>
            <a:ext cx="4495744" cy="4648200"/>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solidFill>
            <a:schemeClr val="accent4"/>
          </a:solidFill>
        </p:spPr>
        <p:txBody>
          <a:bodyPr wrap="square" lIns="310896" tIns="365760" rIns="274320" anchor="t">
            <a:noAutofit/>
          </a:bodyPr>
          <a:lstStyle>
            <a:lvl1pPr marL="0" indent="0">
              <a:lnSpc>
                <a:spcPts val="240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618488" y="3630168"/>
            <a:ext cx="3886200" cy="2514600"/>
          </a:xfrm>
        </p:spPr>
        <p:txBody>
          <a:bodyPr/>
          <a:lstStyle>
            <a:lvl1pPr marL="0" indent="0">
              <a:buNone/>
              <a:defRPr sz="1400"/>
            </a:lvl1pPr>
            <a:lvl2pPr marL="228600">
              <a:defRPr sz="1400"/>
            </a:lvl2pPr>
            <a:lvl3pPr marL="457200">
              <a:defRPr sz="1400"/>
            </a:lvl3pPr>
            <a:lvl4pPr marL="685800">
              <a:defRPr sz="1400"/>
            </a:lvl4pPr>
            <a:lvl5pPr marL="11430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0">
            <a:extLst>
              <a:ext uri="{FF2B5EF4-FFF2-40B4-BE49-F238E27FC236}">
                <a16:creationId xmlns:a16="http://schemas.microsoft.com/office/drawing/2014/main" id="{A123542D-139D-45CC-7853-FE3702B4BB1E}"/>
              </a:ext>
            </a:extLst>
          </p:cNvPr>
          <p:cNvSpPr>
            <a:spLocks noGrp="1"/>
          </p:cNvSpPr>
          <p:nvPr>
            <p:ph type="body" sz="quarter" idx="3"/>
          </p:nvPr>
        </p:nvSpPr>
        <p:spPr>
          <a:xfrm>
            <a:off x="6705600" y="2209800"/>
            <a:ext cx="4495744" cy="4648200"/>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solidFill>
            <a:schemeClr val="accent4"/>
          </a:solidFill>
        </p:spPr>
        <p:txBody>
          <a:bodyPr wrap="square" lIns="310896" tIns="365760" rIns="274320" anchor="t" anchorCtr="0">
            <a:noAutofit/>
          </a:bodyPr>
          <a:lstStyle>
            <a:lvl1pPr marL="0" indent="0">
              <a:lnSpc>
                <a:spcPts val="240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7013448" y="3630168"/>
            <a:ext cx="3886200" cy="2514600"/>
          </a:xfrm>
        </p:spPr>
        <p:txBody>
          <a:bodyPr/>
          <a:lstStyle>
            <a:lvl1pPr marL="0" indent="0">
              <a:buNone/>
              <a:defRPr sz="1400"/>
            </a:lvl1pPr>
            <a:lvl2pPr marL="228600">
              <a:defRPr sz="1400"/>
            </a:lvl2pPr>
            <a:lvl3pPr marL="457200">
              <a:defRPr sz="1400"/>
            </a:lvl3pPr>
            <a:lvl4pPr marL="685800">
              <a:defRPr sz="1400"/>
            </a:lvl4pPr>
            <a:lvl5pPr marL="11430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a:extLst>
              <a:ext uri="{FF2B5EF4-FFF2-40B4-BE49-F238E27FC236}">
                <a16:creationId xmlns:a16="http://schemas.microsoft.com/office/drawing/2014/main" id="{0659A9D2-C6ED-A99E-6041-56B568841809}"/>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2" name="Footer Placeholder 11">
            <a:extLst>
              <a:ext uri="{FF2B5EF4-FFF2-40B4-BE49-F238E27FC236}">
                <a16:creationId xmlns:a16="http://schemas.microsoft.com/office/drawing/2014/main" id="{971F094C-919A-3E78-DE58-27C2B997C940}"/>
              </a:ext>
            </a:extLst>
          </p:cNvPr>
          <p:cNvSpPr>
            <a:spLocks noGrp="1"/>
          </p:cNvSpPr>
          <p:nvPr>
            <p:ph type="ftr" sz="quarter" idx="12"/>
          </p:nvPr>
        </p:nvSpPr>
        <p:spPr/>
        <p:txBody>
          <a:bodyPr/>
          <a:lstStyle/>
          <a:p>
            <a:r>
              <a:rPr lang="en-US" dirty="0"/>
              <a:t>presentation title</a:t>
            </a:r>
          </a:p>
        </p:txBody>
      </p:sp>
      <p:sp>
        <p:nvSpPr>
          <p:cNvPr id="17" name="Rectangle 16">
            <a:extLst>
              <a:ext uri="{FF2B5EF4-FFF2-40B4-BE49-F238E27FC236}">
                <a16:creationId xmlns:a16="http://schemas.microsoft.com/office/drawing/2014/main" id="{D5896335-CC4F-4D72-23F0-F7FBFA640021}"/>
              </a:ext>
            </a:extLst>
          </p:cNvPr>
          <p:cNvSpPr/>
          <p:nvPr userDrawn="1"/>
        </p:nvSpPr>
        <p:spPr>
          <a:xfrm>
            <a:off x="1295400" y="1492377"/>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zon x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B9EF4E7-F4EF-FFCD-9B0C-961E519F6DDD}"/>
              </a:ext>
            </a:extLst>
          </p:cNvPr>
          <p:cNvSpPr/>
          <p:nvPr userDrawn="1"/>
        </p:nvSpPr>
        <p:spPr>
          <a:xfrm>
            <a:off x="5791200" y="0"/>
            <a:ext cx="64008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298448" y="4014216"/>
            <a:ext cx="4160520" cy="1828800"/>
          </a:xfrm>
        </p:spPr>
        <p:txBody>
          <a:bodyPr anchor="b" anchorCtr="0"/>
          <a:lstStyle/>
          <a:p>
            <a:r>
              <a:rPr lang="en-US"/>
              <a:t>Click to edit Master title style</a:t>
            </a:r>
            <a:endParaRPr lang="en-US" dirty="0"/>
          </a:p>
        </p:txBody>
      </p:sp>
      <p:sp>
        <p:nvSpPr>
          <p:cNvPr id="18" name="Text Placeholder 17">
            <a:extLst>
              <a:ext uri="{FF2B5EF4-FFF2-40B4-BE49-F238E27FC236}">
                <a16:creationId xmlns:a16="http://schemas.microsoft.com/office/drawing/2014/main" id="{CCA7A15A-B484-E46E-FF4D-179F31F1777F}"/>
              </a:ext>
            </a:extLst>
          </p:cNvPr>
          <p:cNvSpPr>
            <a:spLocks noGrp="1"/>
          </p:cNvSpPr>
          <p:nvPr>
            <p:ph type="body" idx="1"/>
          </p:nvPr>
        </p:nvSpPr>
        <p:spPr>
          <a:xfrm>
            <a:off x="7498080" y="621792"/>
            <a:ext cx="4114800" cy="347472"/>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noFill/>
        </p:spPr>
        <p:txBody>
          <a:bodyPr wrap="square" lIns="0" tIns="0" rIns="0" anchor="b">
            <a:noAutofit/>
          </a:bodyPr>
          <a:lstStyle>
            <a:lvl1pPr marL="0" indent="0">
              <a:lnSpc>
                <a:spcPts val="172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7498080" y="1069848"/>
            <a:ext cx="3886200" cy="1527048"/>
          </a:xfrm>
        </p:spPr>
        <p:txBody>
          <a:bodyPr/>
          <a:lstStyle>
            <a:lvl1pPr marL="0" indent="0">
              <a:lnSpc>
                <a:spcPct val="100000"/>
              </a:lnSpc>
              <a:buNone/>
              <a:defRPr sz="1400"/>
            </a:lvl1pPr>
            <a:lvl2pPr marL="228600">
              <a:lnSpc>
                <a:spcPct val="100000"/>
              </a:lnSpc>
              <a:defRPr sz="1400"/>
            </a:lvl2pPr>
            <a:lvl3pPr marL="457200">
              <a:lnSpc>
                <a:spcPct val="100000"/>
              </a:lnSpc>
              <a:defRPr sz="1400"/>
            </a:lvl3pPr>
            <a:lvl4pPr marL="685800">
              <a:lnSpc>
                <a:spcPct val="100000"/>
              </a:lnSpc>
              <a:defRPr sz="1400"/>
            </a:lvl4pPr>
            <a:lvl5pPr marL="1143000">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0">
            <a:extLst>
              <a:ext uri="{FF2B5EF4-FFF2-40B4-BE49-F238E27FC236}">
                <a16:creationId xmlns:a16="http://schemas.microsoft.com/office/drawing/2014/main" id="{A123542D-139D-45CC-7853-FE3702B4BB1E}"/>
              </a:ext>
            </a:extLst>
          </p:cNvPr>
          <p:cNvSpPr>
            <a:spLocks noGrp="1"/>
          </p:cNvSpPr>
          <p:nvPr>
            <p:ph type="body" sz="quarter" idx="3"/>
          </p:nvPr>
        </p:nvSpPr>
        <p:spPr>
          <a:xfrm>
            <a:off x="7498080" y="3172968"/>
            <a:ext cx="4114800" cy="347472"/>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noFill/>
        </p:spPr>
        <p:txBody>
          <a:bodyPr wrap="square" lIns="0" tIns="0" rIns="0" anchor="b" anchorCtr="0">
            <a:noAutofit/>
          </a:bodyPr>
          <a:lstStyle>
            <a:lvl1pPr marL="0" indent="0">
              <a:lnSpc>
                <a:spcPts val="172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7498080" y="3621024"/>
            <a:ext cx="3886200" cy="1179576"/>
          </a:xfrm>
        </p:spPr>
        <p:txBody>
          <a:bodyPr/>
          <a:lstStyle>
            <a:lvl1pPr marL="0" indent="0">
              <a:lnSpc>
                <a:spcPct val="100000"/>
              </a:lnSpc>
              <a:buNone/>
              <a:defRPr sz="1400"/>
            </a:lvl1pPr>
            <a:lvl2pPr marL="228600">
              <a:lnSpc>
                <a:spcPct val="100000"/>
              </a:lnSpc>
              <a:defRPr sz="1400"/>
            </a:lvl2pPr>
            <a:lvl3pPr marL="457200">
              <a:lnSpc>
                <a:spcPct val="100000"/>
              </a:lnSpc>
              <a:defRPr sz="1400"/>
            </a:lvl3pPr>
            <a:lvl4pPr marL="685800">
              <a:lnSpc>
                <a:spcPct val="100000"/>
              </a:lnSpc>
              <a:defRPr sz="1400"/>
            </a:lvl4pPr>
            <a:lvl5pPr marL="1143000">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a:extLst>
              <a:ext uri="{FF2B5EF4-FFF2-40B4-BE49-F238E27FC236}">
                <a16:creationId xmlns:a16="http://schemas.microsoft.com/office/drawing/2014/main" id="{0659A9D2-C6ED-A99E-6041-56B568841809}"/>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2" name="Footer Placeholder 11">
            <a:extLst>
              <a:ext uri="{FF2B5EF4-FFF2-40B4-BE49-F238E27FC236}">
                <a16:creationId xmlns:a16="http://schemas.microsoft.com/office/drawing/2014/main" id="{971F094C-919A-3E78-DE58-27C2B997C940}"/>
              </a:ext>
            </a:extLst>
          </p:cNvPr>
          <p:cNvSpPr>
            <a:spLocks noGrp="1"/>
          </p:cNvSpPr>
          <p:nvPr>
            <p:ph type="ftr" sz="quarter" idx="12"/>
          </p:nvPr>
        </p:nvSpPr>
        <p:spPr/>
        <p:txBody>
          <a:bodyPr/>
          <a:lstStyle/>
          <a:p>
            <a:r>
              <a:rPr lang="en-US" dirty="0"/>
              <a:t>presentation title</a:t>
            </a:r>
          </a:p>
        </p:txBody>
      </p:sp>
      <p:sp>
        <p:nvSpPr>
          <p:cNvPr id="5" name="Picture Placeholder 6">
            <a:extLst>
              <a:ext uri="{FF2B5EF4-FFF2-40B4-BE49-F238E27FC236}">
                <a16:creationId xmlns:a16="http://schemas.microsoft.com/office/drawing/2014/main" id="{AD6DBECB-0E53-C186-A485-96A8FC1252C7}"/>
              </a:ext>
            </a:extLst>
          </p:cNvPr>
          <p:cNvSpPr>
            <a:spLocks noGrp="1"/>
          </p:cNvSpPr>
          <p:nvPr>
            <p:ph type="pic" sz="quarter" idx="14"/>
          </p:nvPr>
        </p:nvSpPr>
        <p:spPr>
          <a:xfrm>
            <a:off x="1298448" y="612648"/>
            <a:ext cx="3200400" cy="3200400"/>
          </a:xfrm>
          <a:prstGeom prst="ellipse">
            <a:avLst/>
          </a:prstGeom>
          <a:noFill/>
        </p:spPr>
        <p:txBody>
          <a:bodyPr anchor="ctr"/>
          <a:lstStyle>
            <a:lvl1pPr marL="0" indent="0" algn="ctr">
              <a:buNone/>
              <a:defRPr/>
            </a:lvl1pPr>
          </a:lstStyle>
          <a:p>
            <a:r>
              <a:rPr lang="en-US"/>
              <a:t>Click icon to add picture</a:t>
            </a:r>
            <a:endParaRPr lang="en-US" dirty="0"/>
          </a:p>
        </p:txBody>
      </p:sp>
      <p:sp>
        <p:nvSpPr>
          <p:cNvPr id="7" name="Text Placeholder 20">
            <a:extLst>
              <a:ext uri="{FF2B5EF4-FFF2-40B4-BE49-F238E27FC236}">
                <a16:creationId xmlns:a16="http://schemas.microsoft.com/office/drawing/2014/main" id="{F0B28D44-29B3-3396-973D-82E361161253}"/>
              </a:ext>
            </a:extLst>
          </p:cNvPr>
          <p:cNvSpPr>
            <a:spLocks noGrp="1"/>
          </p:cNvSpPr>
          <p:nvPr>
            <p:ph type="body" sz="quarter" idx="15"/>
          </p:nvPr>
        </p:nvSpPr>
        <p:spPr>
          <a:xfrm>
            <a:off x="7498080" y="5129784"/>
            <a:ext cx="4114800" cy="347472"/>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noFill/>
        </p:spPr>
        <p:txBody>
          <a:bodyPr wrap="square" lIns="0" tIns="0" rIns="0" anchor="b" anchorCtr="0">
            <a:noAutofit/>
          </a:bodyPr>
          <a:lstStyle>
            <a:lvl1pPr marL="0" indent="0">
              <a:lnSpc>
                <a:spcPts val="172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Content Placeholder 5">
            <a:extLst>
              <a:ext uri="{FF2B5EF4-FFF2-40B4-BE49-F238E27FC236}">
                <a16:creationId xmlns:a16="http://schemas.microsoft.com/office/drawing/2014/main" id="{C06156AC-1153-3958-CFE6-6CDCC21C38A9}"/>
              </a:ext>
            </a:extLst>
          </p:cNvPr>
          <p:cNvSpPr>
            <a:spLocks noGrp="1"/>
          </p:cNvSpPr>
          <p:nvPr>
            <p:ph sz="quarter" idx="16"/>
          </p:nvPr>
        </p:nvSpPr>
        <p:spPr>
          <a:xfrm>
            <a:off x="7498080" y="5568696"/>
            <a:ext cx="3886200" cy="905256"/>
          </a:xfrm>
        </p:spPr>
        <p:txBody>
          <a:bodyPr/>
          <a:lstStyle>
            <a:lvl1pPr marL="0" indent="0">
              <a:lnSpc>
                <a:spcPct val="100000"/>
              </a:lnSpc>
              <a:buNone/>
              <a:defRPr sz="1400"/>
            </a:lvl1pPr>
            <a:lvl2pPr marL="228600">
              <a:lnSpc>
                <a:spcPct val="100000"/>
              </a:lnSpc>
              <a:defRPr sz="1400"/>
            </a:lvl2pPr>
            <a:lvl3pPr marL="457200">
              <a:lnSpc>
                <a:spcPct val="100000"/>
              </a:lnSpc>
              <a:defRPr sz="1400"/>
            </a:lvl3pPr>
            <a:lvl4pPr marL="685800">
              <a:lnSpc>
                <a:spcPct val="100000"/>
              </a:lnSpc>
              <a:defRPr sz="1400"/>
            </a:lvl4pPr>
            <a:lvl5pPr marL="1143000">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10">
            <a:extLst>
              <a:ext uri="{FF2B5EF4-FFF2-40B4-BE49-F238E27FC236}">
                <a16:creationId xmlns:a16="http://schemas.microsoft.com/office/drawing/2014/main" id="{A4CE90CA-176B-1E45-FECF-0290B1DCF55C}"/>
              </a:ext>
            </a:extLst>
          </p:cNvPr>
          <p:cNvSpPr>
            <a:spLocks noGrp="1"/>
          </p:cNvSpPr>
          <p:nvPr>
            <p:ph type="pic" sz="quarter" idx="17"/>
          </p:nvPr>
        </p:nvSpPr>
        <p:spPr>
          <a:xfrm>
            <a:off x="6245352" y="704088"/>
            <a:ext cx="914400" cy="914400"/>
          </a:xfrm>
        </p:spPr>
        <p:txBody>
          <a:bodyPr anchor="ctr"/>
          <a:lstStyle>
            <a:lvl1pPr marL="0" indent="0" algn="ctr">
              <a:buNone/>
              <a:defRPr sz="900"/>
            </a:lvl1pPr>
          </a:lstStyle>
          <a:p>
            <a:r>
              <a:rPr lang="en-US"/>
              <a:t>Click icon to add picture</a:t>
            </a:r>
            <a:endParaRPr lang="en-US" dirty="0"/>
          </a:p>
        </p:txBody>
      </p:sp>
      <p:sp>
        <p:nvSpPr>
          <p:cNvPr id="13" name="Picture Placeholder 10">
            <a:extLst>
              <a:ext uri="{FF2B5EF4-FFF2-40B4-BE49-F238E27FC236}">
                <a16:creationId xmlns:a16="http://schemas.microsoft.com/office/drawing/2014/main" id="{365BC287-99EE-D6FA-48B9-1E6FFE9357EA}"/>
              </a:ext>
            </a:extLst>
          </p:cNvPr>
          <p:cNvSpPr>
            <a:spLocks noGrp="1"/>
          </p:cNvSpPr>
          <p:nvPr>
            <p:ph type="pic" sz="quarter" idx="18"/>
          </p:nvPr>
        </p:nvSpPr>
        <p:spPr>
          <a:xfrm>
            <a:off x="6245352" y="3273552"/>
            <a:ext cx="914400" cy="914400"/>
          </a:xfrm>
        </p:spPr>
        <p:txBody>
          <a:bodyPr anchor="ctr"/>
          <a:lstStyle>
            <a:lvl1pPr marL="0" indent="0" algn="ctr">
              <a:buNone/>
              <a:defRPr sz="900"/>
            </a:lvl1pPr>
          </a:lstStyle>
          <a:p>
            <a:r>
              <a:rPr lang="en-US"/>
              <a:t>Click icon to add picture</a:t>
            </a:r>
            <a:endParaRPr lang="en-US" dirty="0"/>
          </a:p>
        </p:txBody>
      </p:sp>
      <p:sp>
        <p:nvSpPr>
          <p:cNvPr id="14" name="Picture Placeholder 10">
            <a:extLst>
              <a:ext uri="{FF2B5EF4-FFF2-40B4-BE49-F238E27FC236}">
                <a16:creationId xmlns:a16="http://schemas.microsoft.com/office/drawing/2014/main" id="{ECE7A377-A1E6-77DF-79F9-F251BD757741}"/>
              </a:ext>
            </a:extLst>
          </p:cNvPr>
          <p:cNvSpPr>
            <a:spLocks noGrp="1"/>
          </p:cNvSpPr>
          <p:nvPr>
            <p:ph type="pic" sz="quarter" idx="19"/>
          </p:nvPr>
        </p:nvSpPr>
        <p:spPr>
          <a:xfrm>
            <a:off x="6245352" y="5166360"/>
            <a:ext cx="914400" cy="914400"/>
          </a:xfrm>
        </p:spPr>
        <p:txBody>
          <a:bodyPr anchor="ctr"/>
          <a:lstStyle>
            <a:lvl1pPr marL="0" indent="0" algn="ctr">
              <a:buNone/>
              <a:defRPr sz="9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52D976B1-BEF2-CB69-E97E-A6DAD1F04689}"/>
              </a:ext>
            </a:extLst>
          </p:cNvPr>
          <p:cNvCxnSpPr>
            <a:cxnSpLocks/>
          </p:cNvCxnSpPr>
          <p:nvPr userDrawn="1"/>
        </p:nvCxnSpPr>
        <p:spPr>
          <a:xfrm>
            <a:off x="1298448" y="6111876"/>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31164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9358819-7D9B-11CB-DBC5-CC8BC5C076D2}"/>
              </a:ext>
            </a:extLst>
          </p:cNvPr>
          <p:cNvSpPr>
            <a:spLocks noGrp="1"/>
          </p:cNvSpPr>
          <p:nvPr>
            <p:ph type="sldNum" sz="quarter" idx="10"/>
          </p:nvPr>
        </p:nvSpPr>
        <p:spPr/>
        <p:txBody>
          <a:body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B2EB2EEB-FE70-98B2-9437-0E1E91F929E8}"/>
              </a:ext>
            </a:extLst>
          </p:cNvPr>
          <p:cNvSpPr>
            <a:spLocks noGrp="1"/>
          </p:cNvSpPr>
          <p:nvPr>
            <p:ph type="ftr" sz="quarter" idx="11"/>
          </p:nvPr>
        </p:nvSpPr>
        <p:spPr/>
        <p:txBody>
          <a:bodyPr/>
          <a:lstStyle/>
          <a:p>
            <a:r>
              <a:rPr lang="en-US" dirty="0"/>
              <a:t>presentation title</a:t>
            </a:r>
          </a:p>
        </p:txBody>
      </p:sp>
      <p:cxnSp>
        <p:nvCxnSpPr>
          <p:cNvPr id="5" name="Straight Connector 4">
            <a:extLst>
              <a:ext uri="{FF2B5EF4-FFF2-40B4-BE49-F238E27FC236}">
                <a16:creationId xmlns:a16="http://schemas.microsoft.com/office/drawing/2014/main" id="{DFAA902D-BDC9-E5AF-D40D-7B8DE616EBE0}"/>
              </a:ext>
            </a:extLst>
          </p:cNvPr>
          <p:cNvCxnSpPr>
            <a:cxnSpLocks/>
          </p:cNvCxnSpPr>
          <p:nvPr userDrawn="1"/>
        </p:nvCxnSpPr>
        <p:spPr>
          <a:xfrm>
            <a:off x="5890260" y="1536192"/>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Text Placeholder 7">
            <a:extLst>
              <a:ext uri="{FF2B5EF4-FFF2-40B4-BE49-F238E27FC236}">
                <a16:creationId xmlns:a16="http://schemas.microsoft.com/office/drawing/2014/main" id="{92A4017E-4CAA-8499-38AE-3A3306A7EB26}"/>
              </a:ext>
            </a:extLst>
          </p:cNvPr>
          <p:cNvSpPr>
            <a:spLocks noGrp="1"/>
          </p:cNvSpPr>
          <p:nvPr>
            <p:ph type="body" sz="quarter" idx="12"/>
          </p:nvPr>
        </p:nvSpPr>
        <p:spPr>
          <a:xfrm>
            <a:off x="2834640" y="2057400"/>
            <a:ext cx="6519672" cy="2971800"/>
          </a:xfrm>
          <a:solidFill>
            <a:schemeClr val="accent4"/>
          </a:solidFill>
        </p:spPr>
        <p:txBody>
          <a:bodyPr lIns="576072" tIns="228600" rIns="576072" bIns="228600" anchor="ctr"/>
          <a:lstStyle>
            <a:lvl1pPr marL="0" indent="0" algn="ctr">
              <a:lnSpc>
                <a:spcPts val="2460"/>
              </a:lnSpc>
              <a:buNone/>
              <a:defRPr sz="2000"/>
            </a:lvl1pPr>
          </a:lstStyle>
          <a:p>
            <a:pPr lvl="0"/>
            <a:r>
              <a:rPr lang="en-US"/>
              <a:t>Click to edit Master text styles</a:t>
            </a:r>
          </a:p>
        </p:txBody>
      </p:sp>
      <p:sp>
        <p:nvSpPr>
          <p:cNvPr id="11" name="Picture Placeholder 10">
            <a:extLst>
              <a:ext uri="{FF2B5EF4-FFF2-40B4-BE49-F238E27FC236}">
                <a16:creationId xmlns:a16="http://schemas.microsoft.com/office/drawing/2014/main" id="{E9103CB5-F9EF-D6DA-A5D4-DCCAEBEBE615}"/>
              </a:ext>
            </a:extLst>
          </p:cNvPr>
          <p:cNvSpPr>
            <a:spLocks noGrp="1"/>
          </p:cNvSpPr>
          <p:nvPr>
            <p:ph type="pic" sz="quarter" idx="13"/>
          </p:nvPr>
        </p:nvSpPr>
        <p:spPr>
          <a:xfrm>
            <a:off x="2871216" y="5330952"/>
            <a:ext cx="6519672" cy="1527048"/>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E217F00C-8F19-CB9F-D5BF-9A5F4C77E256}"/>
              </a:ext>
            </a:extLst>
          </p:cNvPr>
          <p:cNvSpPr>
            <a:spLocks noGrp="1"/>
          </p:cNvSpPr>
          <p:nvPr>
            <p:ph type="title"/>
          </p:nvPr>
        </p:nvSpPr>
        <p:spPr>
          <a:xfrm>
            <a:off x="4116324" y="609600"/>
            <a:ext cx="3959352" cy="530352"/>
          </a:xfrm>
        </p:spPr>
        <p:txBody>
          <a:bodyPr/>
          <a:lstStyle>
            <a:lvl1pPr algn="ctr">
              <a:defRPr/>
            </a:lvl1pPr>
          </a:lstStyle>
          <a:p>
            <a:r>
              <a:rPr lang="en-US"/>
              <a:t>Click to edit Master title style</a:t>
            </a:r>
            <a:endParaRPr lang="en-US" dirty="0"/>
          </a:p>
        </p:txBody>
      </p:sp>
    </p:spTree>
    <p:extLst>
      <p:ext uri="{BB962C8B-B14F-4D97-AF65-F5344CB8AC3E}">
        <p14:creationId xmlns:p14="http://schemas.microsoft.com/office/powerpoint/2010/main" val="14666269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8C402F40-958A-D2BF-629C-39B659EC95D4}"/>
              </a:ext>
            </a:extLst>
          </p:cNvPr>
          <p:cNvSpPr>
            <a:spLocks noGrp="1"/>
          </p:cNvSpPr>
          <p:nvPr>
            <p:ph type="pic" sz="quarter" idx="12"/>
          </p:nvPr>
        </p:nvSpPr>
        <p:spPr>
          <a:xfrm>
            <a:off x="0" y="1"/>
            <a:ext cx="12191999" cy="6858000"/>
          </a:xfrm>
          <a:custGeom>
            <a:avLst/>
            <a:gdLst>
              <a:gd name="connsiteX0" fmla="*/ 5890261 w 12191999"/>
              <a:gd name="connsiteY0" fmla="*/ 4496651 h 6858000"/>
              <a:gd name="connsiteX1" fmla="*/ 5890261 w 12191999"/>
              <a:gd name="connsiteY1" fmla="*/ 4584953 h 6858000"/>
              <a:gd name="connsiteX2" fmla="*/ 6299835 w 12191999"/>
              <a:gd name="connsiteY2" fmla="*/ 4584953 h 6858000"/>
              <a:gd name="connsiteX3" fmla="*/ 6299835 w 12191999"/>
              <a:gd name="connsiteY3" fmla="*/ 4496651 h 6858000"/>
              <a:gd name="connsiteX4" fmla="*/ 0 w 12191999"/>
              <a:gd name="connsiteY4" fmla="*/ 0 h 6858000"/>
              <a:gd name="connsiteX5" fmla="*/ 12191999 w 12191999"/>
              <a:gd name="connsiteY5" fmla="*/ 0 h 6858000"/>
              <a:gd name="connsiteX6" fmla="*/ 12191999 w 12191999"/>
              <a:gd name="connsiteY6" fmla="*/ 6858000 h 6858000"/>
              <a:gd name="connsiteX7" fmla="*/ 0 w 121919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6858000">
                <a:moveTo>
                  <a:pt x="5890261" y="4496651"/>
                </a:moveTo>
                <a:lnTo>
                  <a:pt x="5890261" y="4584953"/>
                </a:lnTo>
                <a:lnTo>
                  <a:pt x="6299835" y="4584953"/>
                </a:lnTo>
                <a:lnTo>
                  <a:pt x="6299835" y="4496651"/>
                </a:lnTo>
                <a:close/>
                <a:moveTo>
                  <a:pt x="0" y="0"/>
                </a:moveTo>
                <a:lnTo>
                  <a:pt x="12191999" y="0"/>
                </a:lnTo>
                <a:lnTo>
                  <a:pt x="12191999" y="6858000"/>
                </a:lnTo>
                <a:lnTo>
                  <a:pt x="0" y="6858000"/>
                </a:lnTo>
                <a:close/>
              </a:path>
            </a:pathLst>
          </a:custGeom>
        </p:spPr>
        <p:txBody>
          <a:bodyPr wrap="square">
            <a:noAutofit/>
          </a:bodyPr>
          <a:lstStyle/>
          <a:p>
            <a:r>
              <a:rPr lang="en-US"/>
              <a:t>Click icon to add picture</a:t>
            </a:r>
            <a:endParaRPr lang="en-US" dirty="0"/>
          </a:p>
        </p:txBody>
      </p:sp>
      <p:sp>
        <p:nvSpPr>
          <p:cNvPr id="16" name="Title 15">
            <a:extLst>
              <a:ext uri="{FF2B5EF4-FFF2-40B4-BE49-F238E27FC236}">
                <a16:creationId xmlns:a16="http://schemas.microsoft.com/office/drawing/2014/main" id="{ABAFD431-F46D-3701-6A51-738ADAF3A5E3}"/>
              </a:ext>
            </a:extLst>
          </p:cNvPr>
          <p:cNvSpPr>
            <a:spLocks noGrp="1"/>
          </p:cNvSpPr>
          <p:nvPr>
            <p:ph type="title"/>
          </p:nvPr>
        </p:nvSpPr>
        <p:spPr>
          <a:xfrm>
            <a:off x="1535715" y="1485302"/>
            <a:ext cx="9120570" cy="3887396"/>
          </a:xfrm>
          <a:custGeom>
            <a:avLst/>
            <a:gdLst>
              <a:gd name="connsiteX0" fmla="*/ 4354545 w 9120570"/>
              <a:gd name="connsiteY0" fmla="*/ 3011350 h 3887396"/>
              <a:gd name="connsiteX1" fmla="*/ 4354545 w 9120570"/>
              <a:gd name="connsiteY1" fmla="*/ 3099652 h 3887396"/>
              <a:gd name="connsiteX2" fmla="*/ 4764120 w 9120570"/>
              <a:gd name="connsiteY2" fmla="*/ 3099652 h 3887396"/>
              <a:gd name="connsiteX3" fmla="*/ 4764120 w 9120570"/>
              <a:gd name="connsiteY3" fmla="*/ 3011350 h 3887396"/>
              <a:gd name="connsiteX4" fmla="*/ 0 w 9120570"/>
              <a:gd name="connsiteY4" fmla="*/ 0 h 3887396"/>
              <a:gd name="connsiteX5" fmla="*/ 9120570 w 9120570"/>
              <a:gd name="connsiteY5" fmla="*/ 0 h 3887396"/>
              <a:gd name="connsiteX6" fmla="*/ 9120570 w 9120570"/>
              <a:gd name="connsiteY6" fmla="*/ 3887396 h 3887396"/>
              <a:gd name="connsiteX7" fmla="*/ 0 w 9120570"/>
              <a:gd name="connsiteY7" fmla="*/ 3887396 h 388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20570" h="3887396">
                <a:moveTo>
                  <a:pt x="4354545" y="3011350"/>
                </a:moveTo>
                <a:lnTo>
                  <a:pt x="4354545" y="3099652"/>
                </a:lnTo>
                <a:lnTo>
                  <a:pt x="4764120" y="3099652"/>
                </a:lnTo>
                <a:lnTo>
                  <a:pt x="4764120" y="3011350"/>
                </a:lnTo>
                <a:close/>
                <a:moveTo>
                  <a:pt x="0" y="0"/>
                </a:moveTo>
                <a:lnTo>
                  <a:pt x="9120570" y="0"/>
                </a:lnTo>
                <a:lnTo>
                  <a:pt x="9120570" y="3887396"/>
                </a:lnTo>
                <a:lnTo>
                  <a:pt x="0" y="3887396"/>
                </a:lnTo>
                <a:close/>
              </a:path>
            </a:pathLst>
          </a:custGeom>
          <a:solidFill>
            <a:schemeClr val="accent1">
              <a:lumMod val="20000"/>
              <a:lumOff val="80000"/>
            </a:schemeClr>
          </a:solidFill>
        </p:spPr>
        <p:txBody>
          <a:bodyPr wrap="square" bIns="1097280" anchor="b">
            <a:noAutofit/>
          </a:bodyPr>
          <a:lstStyle>
            <a:lvl1pPr algn="ctr">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CAFD788D-D699-2BA7-3637-AA3B48C09084}"/>
              </a:ext>
            </a:extLst>
          </p:cNvPr>
          <p:cNvSpPr>
            <a:spLocks noGrp="1"/>
          </p:cNvSpPr>
          <p:nvPr>
            <p:ph type="pic" sz="quarter" idx="13"/>
          </p:nvPr>
        </p:nvSpPr>
        <p:spPr>
          <a:xfrm>
            <a:off x="4953000" y="612648"/>
            <a:ext cx="2286000" cy="2286000"/>
          </a:xfrm>
          <a:prstGeom prst="ellipse">
            <a:avLst/>
          </a:prstGeom>
        </p:spPr>
        <p:txBody>
          <a:bodyPr anchor="ctr"/>
          <a:lstStyle>
            <a:lvl1pPr marL="0" indent="0" algn="ctr">
              <a:buNone/>
              <a:defRPr sz="1050"/>
            </a:lvl1pPr>
          </a:lstStyle>
          <a:p>
            <a:r>
              <a:rPr lang="en-US"/>
              <a:t>Click icon to add picture</a:t>
            </a:r>
            <a:endParaRPr lang="en-US" dirty="0"/>
          </a:p>
        </p:txBody>
      </p:sp>
      <p:sp>
        <p:nvSpPr>
          <p:cNvPr id="13" name="Text Placeholder 12">
            <a:extLst>
              <a:ext uri="{FF2B5EF4-FFF2-40B4-BE49-F238E27FC236}">
                <a16:creationId xmlns:a16="http://schemas.microsoft.com/office/drawing/2014/main" id="{7808A0C0-A02B-D1C7-6DE5-CA25624AD099}"/>
              </a:ext>
            </a:extLst>
          </p:cNvPr>
          <p:cNvSpPr>
            <a:spLocks noGrp="1"/>
          </p:cNvSpPr>
          <p:nvPr>
            <p:ph type="body" sz="quarter" idx="14"/>
          </p:nvPr>
        </p:nvSpPr>
        <p:spPr>
          <a:xfrm>
            <a:off x="1572768" y="5751576"/>
            <a:ext cx="9116568" cy="722376"/>
          </a:xfrm>
        </p:spPr>
        <p:txBody>
          <a:bodyPr anchor="ctr"/>
          <a:lstStyle>
            <a:lvl1pPr marL="0" indent="0" algn="ctr">
              <a:buNone/>
              <a:defRPr sz="2000" cap="all" baseline="0"/>
            </a:lvl1pPr>
          </a:lstStyle>
          <a:p>
            <a:pPr lvl="0"/>
            <a:r>
              <a:rPr lang="en-US"/>
              <a:t>Click to edit Master text styles</a:t>
            </a:r>
          </a:p>
        </p:txBody>
      </p:sp>
      <p:sp>
        <p:nvSpPr>
          <p:cNvPr id="20" name="Rectangle 19">
            <a:extLst>
              <a:ext uri="{FF2B5EF4-FFF2-40B4-BE49-F238E27FC236}">
                <a16:creationId xmlns:a16="http://schemas.microsoft.com/office/drawing/2014/main" id="{469017C4-5BB0-DF6F-781B-FB81A3A5D977}"/>
              </a:ext>
            </a:extLst>
          </p:cNvPr>
          <p:cNvSpPr/>
          <p:nvPr userDrawn="1"/>
        </p:nvSpPr>
        <p:spPr>
          <a:xfrm>
            <a:off x="5890260" y="449665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191105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endParaRPr lang="en-US" dirty="0"/>
          </a:p>
        </p:txBody>
      </p:sp>
      <p:sp>
        <p:nvSpPr>
          <p:cNvPr id="5" name="Slide Number Placeholder 4">
            <a:extLst>
              <a:ext uri="{FF2B5EF4-FFF2-40B4-BE49-F238E27FC236}">
                <a16:creationId xmlns:a16="http://schemas.microsoft.com/office/drawing/2014/main" id="{814BC7BE-FECC-8573-D4F0-FA004B4A04F4}"/>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8" name="Footer Placeholder 7">
            <a:extLst>
              <a:ext uri="{FF2B5EF4-FFF2-40B4-BE49-F238E27FC236}">
                <a16:creationId xmlns:a16="http://schemas.microsoft.com/office/drawing/2014/main" id="{A4DB0707-D3A6-4BF0-3225-EC3851AD7387}"/>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81AE946-135C-E4E8-BA60-64AB48B87F80}"/>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7" name="Footer Placeholder 6">
            <a:extLst>
              <a:ext uri="{FF2B5EF4-FFF2-40B4-BE49-F238E27FC236}">
                <a16:creationId xmlns:a16="http://schemas.microsoft.com/office/drawing/2014/main" id="{FFD67329-9F30-BEB7-31E2-FECA7FD59B06}"/>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129844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230684" y="987425"/>
            <a:ext cx="612470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129844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73183587-0236-046F-3B80-4D4EEA7A8009}"/>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60C67779-9FAD-3FE4-5C67-7E5313C03B45}"/>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129844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230684" y="993775"/>
            <a:ext cx="612470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129844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AD70A4E-ED43-B5A1-F8FE-762E21A30A3E}"/>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A4125545-56D8-5212-AA45-63F7C1DBF101}"/>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image righ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94B2501-78A9-E41B-7C2D-09F09ADDCB5E}"/>
              </a:ext>
            </a:extLst>
          </p:cNvPr>
          <p:cNvSpPr/>
          <p:nvPr userDrawn="1"/>
        </p:nvSpPr>
        <p:spPr>
          <a:xfrm>
            <a:off x="8610600" y="0"/>
            <a:ext cx="35814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BBA0478E-A529-CF4E-CE5C-583ACA20D66C}"/>
              </a:ext>
            </a:extLst>
          </p:cNvPr>
          <p:cNvSpPr/>
          <p:nvPr userDrawn="1"/>
        </p:nvSpPr>
        <p:spPr>
          <a:xfrm>
            <a:off x="4462849" y="685800"/>
            <a:ext cx="7119551" cy="54864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295400" y="1124712"/>
            <a:ext cx="3886200" cy="548640"/>
          </a:xfrm>
        </p:spPr>
        <p:txBody>
          <a:bodyPr/>
          <a:lstStyle>
            <a:lvl1pPr>
              <a:defRPr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295400" y="2816352"/>
            <a:ext cx="3602736" cy="3364992"/>
          </a:xfrm>
        </p:spPr>
        <p:txBody>
          <a:bodyPr/>
          <a:lstStyle>
            <a:lvl1pPr marL="0" indent="0">
              <a:lnSpc>
                <a:spcPct val="150000"/>
              </a:lnSpc>
              <a:buNone/>
              <a:defRPr sz="2000" cap="all" spc="0" baseline="0"/>
            </a:lvl1pPr>
            <a:lvl2pPr marL="228600">
              <a:defRPr spc="0" baseline="0"/>
            </a:lvl2pPr>
            <a:lvl3pPr marL="457200">
              <a:defRPr spc="0" baseline="0"/>
            </a:lvl3pPr>
            <a:lvl4pPr marL="685800">
              <a:defRPr spc="0" baseline="0"/>
            </a:lvl4pPr>
            <a:lvl5pPr marL="1143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
        <p:nvSpPr>
          <p:cNvPr id="7" name="Picture Placeholder 6">
            <a:extLst>
              <a:ext uri="{FF2B5EF4-FFF2-40B4-BE49-F238E27FC236}">
                <a16:creationId xmlns:a16="http://schemas.microsoft.com/office/drawing/2014/main" id="{90AD0F96-99DE-C9D9-569E-AE6FC6307EA7}"/>
              </a:ext>
            </a:extLst>
          </p:cNvPr>
          <p:cNvSpPr>
            <a:spLocks noGrp="1"/>
          </p:cNvSpPr>
          <p:nvPr>
            <p:ph type="pic" sz="quarter" idx="13"/>
          </p:nvPr>
        </p:nvSpPr>
        <p:spPr>
          <a:xfrm>
            <a:off x="4946904" y="1188720"/>
            <a:ext cx="6638544" cy="4480560"/>
          </a:xfrm>
          <a:noFill/>
        </p:spPr>
        <p:txBody>
          <a:bodyPr anchor="ctr"/>
          <a:lstStyle>
            <a:lvl1pPr marL="0" indent="0" algn="ctr">
              <a:buNone/>
              <a:defRPr/>
            </a:lvl1pPr>
          </a:lstStyle>
          <a:p>
            <a:r>
              <a:rPr lang="en-US"/>
              <a:t>Click icon to add picture</a:t>
            </a:r>
            <a:endParaRPr lang="en-US" dirty="0"/>
          </a:p>
        </p:txBody>
      </p:sp>
      <p:cxnSp>
        <p:nvCxnSpPr>
          <p:cNvPr id="8" name="Straight Connector 7">
            <a:extLst>
              <a:ext uri="{FF2B5EF4-FFF2-40B4-BE49-F238E27FC236}">
                <a16:creationId xmlns:a16="http://schemas.microsoft.com/office/drawing/2014/main" id="{D792E47F-4E2C-B4B2-51F0-43D9D15C5A60}"/>
              </a:ext>
            </a:extLst>
          </p:cNvPr>
          <p:cNvCxnSpPr>
            <a:cxnSpLocks/>
          </p:cNvCxnSpPr>
          <p:nvPr userDrawn="1"/>
        </p:nvCxnSpPr>
        <p:spPr>
          <a:xfrm>
            <a:off x="1295400" y="205740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6816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BA0478E-A529-CF4E-CE5C-583ACA20D66C}"/>
              </a:ext>
            </a:extLst>
          </p:cNvPr>
          <p:cNvSpPr/>
          <p:nvPr userDrawn="1"/>
        </p:nvSpPr>
        <p:spPr>
          <a:xfrm>
            <a:off x="3578352" y="0"/>
            <a:ext cx="861364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5449824" y="1124712"/>
            <a:ext cx="5760720" cy="548640"/>
          </a:xfrm>
        </p:spPr>
        <p:txBody>
          <a:bodyPr/>
          <a:lstStyle>
            <a:lvl1pPr>
              <a:defRPr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5449824" y="2889504"/>
            <a:ext cx="5760720" cy="3319272"/>
          </a:xfrm>
        </p:spPr>
        <p:txBody>
          <a:bodyPr/>
          <a:lstStyle>
            <a:lvl1pPr marL="0" indent="0">
              <a:lnSpc>
                <a:spcPct val="150000"/>
              </a:lnSpc>
              <a:buNone/>
              <a:defRPr sz="2000" cap="none" spc="0" baseline="0"/>
            </a:lvl1pPr>
            <a:lvl2pPr marL="228600">
              <a:defRPr spc="0" baseline="0"/>
            </a:lvl2pPr>
            <a:lvl3pPr marL="457200">
              <a:defRPr spc="0" baseline="0"/>
            </a:lvl3pPr>
            <a:lvl4pPr marL="685800">
              <a:defRPr spc="0" baseline="0"/>
            </a:lvl4pPr>
            <a:lvl5pPr marL="1143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lvl1pPr>
              <a:defRPr>
                <a:solidFill>
                  <a:schemeClr val="bg1"/>
                </a:solidFill>
              </a:defRPr>
            </a:lvl1pPr>
          </a:lstStyle>
          <a:p>
            <a:fld id="{75DF2D63-3FF5-D547-96B9-BE9CCD1ABA58}" type="slidenum">
              <a:rPr lang="en-US" smtClean="0"/>
              <a:pPr/>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lvl1pPr>
              <a:defRPr>
                <a:solidFill>
                  <a:schemeClr val="bg1"/>
                </a:solidFill>
              </a:defRPr>
            </a:lvl1pPr>
          </a:lstStyle>
          <a:p>
            <a:r>
              <a:rPr lang="en-US" dirty="0"/>
              <a:t>presentation title</a:t>
            </a:r>
          </a:p>
        </p:txBody>
      </p:sp>
      <p:sp>
        <p:nvSpPr>
          <p:cNvPr id="7" name="Picture Placeholder 6">
            <a:extLst>
              <a:ext uri="{FF2B5EF4-FFF2-40B4-BE49-F238E27FC236}">
                <a16:creationId xmlns:a16="http://schemas.microsoft.com/office/drawing/2014/main" id="{90AD0F96-99DE-C9D9-569E-AE6FC6307EA7}"/>
              </a:ext>
            </a:extLst>
          </p:cNvPr>
          <p:cNvSpPr>
            <a:spLocks noGrp="1"/>
          </p:cNvSpPr>
          <p:nvPr>
            <p:ph type="pic" sz="quarter" idx="13"/>
          </p:nvPr>
        </p:nvSpPr>
        <p:spPr>
          <a:xfrm>
            <a:off x="1298448" y="1828800"/>
            <a:ext cx="3200400" cy="3200400"/>
          </a:xfrm>
          <a:prstGeom prst="ellipse">
            <a:avLst/>
          </a:prstGeom>
          <a:noFill/>
        </p:spPr>
        <p:txBody>
          <a:bodyPr anchor="ctr"/>
          <a:lstStyle>
            <a:lvl1pPr marL="0" indent="0" algn="ctr">
              <a:buNone/>
              <a:defRPr/>
            </a:lvl1pPr>
          </a:lstStyle>
          <a:p>
            <a:r>
              <a:rPr lang="en-US"/>
              <a:t>Click icon to add picture</a:t>
            </a:r>
            <a:endParaRPr lang="en-US" dirty="0"/>
          </a:p>
        </p:txBody>
      </p:sp>
      <p:cxnSp>
        <p:nvCxnSpPr>
          <p:cNvPr id="11" name="Straight Connector 10">
            <a:extLst>
              <a:ext uri="{FF2B5EF4-FFF2-40B4-BE49-F238E27FC236}">
                <a16:creationId xmlns:a16="http://schemas.microsoft.com/office/drawing/2014/main" id="{F036BAAC-D89F-682D-12A3-1C31F92F0FAF}"/>
              </a:ext>
            </a:extLst>
          </p:cNvPr>
          <p:cNvCxnSpPr>
            <a:cxnSpLocks/>
          </p:cNvCxnSpPr>
          <p:nvPr userDrawn="1"/>
        </p:nvCxnSpPr>
        <p:spPr>
          <a:xfrm>
            <a:off x="649224" y="2667000"/>
            <a:ext cx="0" cy="31242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6F877625-E710-6DF2-3E49-374C6DD8DBC0}"/>
              </a:ext>
            </a:extLst>
          </p:cNvPr>
          <p:cNvCxnSpPr>
            <a:cxnSpLocks/>
          </p:cNvCxnSpPr>
          <p:nvPr userDrawn="1"/>
        </p:nvCxnSpPr>
        <p:spPr>
          <a:xfrm>
            <a:off x="5447344" y="205740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7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iton Header">
    <p:bg>
      <p:bgPr>
        <a:solidFill>
          <a:schemeClr val="accent2"/>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D0AC02C-19A4-4754-CC96-34357DEFF55D}"/>
              </a:ext>
            </a:extLst>
          </p:cNvPr>
          <p:cNvSpPr>
            <a:spLocks noGrp="1"/>
          </p:cNvSpPr>
          <p:nvPr>
            <p:ph type="pic" sz="quarter" idx="10"/>
          </p:nvPr>
        </p:nvSpPr>
        <p:spPr>
          <a:xfrm>
            <a:off x="1527048" y="1481328"/>
            <a:ext cx="9144000" cy="3886200"/>
          </a:xfrm>
          <a:custGeom>
            <a:avLst/>
            <a:gdLst>
              <a:gd name="connsiteX0" fmla="*/ 6521576 w 9144000"/>
              <a:gd name="connsiteY0" fmla="*/ 2811867 h 3886200"/>
              <a:gd name="connsiteX1" fmla="*/ 6521576 w 9144000"/>
              <a:gd name="connsiteY1" fmla="*/ 2900169 h 3886200"/>
              <a:gd name="connsiteX2" fmla="*/ 6931151 w 9144000"/>
              <a:gd name="connsiteY2" fmla="*/ 2900169 h 3886200"/>
              <a:gd name="connsiteX3" fmla="*/ 6931151 w 9144000"/>
              <a:gd name="connsiteY3" fmla="*/ 2811867 h 3886200"/>
              <a:gd name="connsiteX4" fmla="*/ 0 w 9144000"/>
              <a:gd name="connsiteY4" fmla="*/ 0 h 3886200"/>
              <a:gd name="connsiteX5" fmla="*/ 9144000 w 9144000"/>
              <a:gd name="connsiteY5" fmla="*/ 0 h 3886200"/>
              <a:gd name="connsiteX6" fmla="*/ 9144000 w 9144000"/>
              <a:gd name="connsiteY6" fmla="*/ 3886200 h 3886200"/>
              <a:gd name="connsiteX7" fmla="*/ 0 w 9144000"/>
              <a:gd name="connsiteY7" fmla="*/ 3886200 h 388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3886200">
                <a:moveTo>
                  <a:pt x="6521576" y="2811867"/>
                </a:moveTo>
                <a:lnTo>
                  <a:pt x="6521576" y="2900169"/>
                </a:lnTo>
                <a:lnTo>
                  <a:pt x="6931151" y="2900169"/>
                </a:lnTo>
                <a:lnTo>
                  <a:pt x="6931151" y="2811867"/>
                </a:lnTo>
                <a:close/>
                <a:moveTo>
                  <a:pt x="0" y="0"/>
                </a:moveTo>
                <a:lnTo>
                  <a:pt x="9144000" y="0"/>
                </a:lnTo>
                <a:lnTo>
                  <a:pt x="9144000" y="3886200"/>
                </a:lnTo>
                <a:lnTo>
                  <a:pt x="0" y="38862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040636" y="3200400"/>
            <a:ext cx="8110728" cy="457200"/>
          </a:xfrm>
        </p:spPr>
        <p:txBody>
          <a:bodyPr anchor="ctr"/>
          <a:lstStyle>
            <a:lvl1pPr algn="ctr">
              <a:defRPr sz="4800"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046720" y="4745736"/>
            <a:ext cx="1389888" cy="1280160"/>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2" name="Rectangle 11">
            <a:extLst>
              <a:ext uri="{FF2B5EF4-FFF2-40B4-BE49-F238E27FC236}">
                <a16:creationId xmlns:a16="http://schemas.microsoft.com/office/drawing/2014/main" id="{42E7004C-CFEF-6E88-A3C1-60FBC7F8CD13}"/>
              </a:ext>
            </a:extLst>
          </p:cNvPr>
          <p:cNvSpPr/>
          <p:nvPr userDrawn="1"/>
        </p:nvSpPr>
        <p:spPr>
          <a:xfrm>
            <a:off x="8048624" y="4293195"/>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031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295399" y="609600"/>
            <a:ext cx="10058400" cy="914400"/>
          </a:xfrm>
        </p:spPr>
        <p:txBody>
          <a:bodyPr/>
          <a:lstStyle>
            <a:lvl1pPr>
              <a:defRPr spc="3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295400" y="1855945"/>
            <a:ext cx="9820656" cy="4352544"/>
          </a:xfrm>
        </p:spPr>
        <p:txBody>
          <a:bodyPr/>
          <a:lstStyle>
            <a:lvl1pPr>
              <a:defRPr spc="0" baseline="0"/>
            </a:lvl1pPr>
            <a:lvl2pPr>
              <a:defRPr spc="0" baseline="0"/>
            </a:lvl2pPr>
            <a:lvl3pPr>
              <a:defRPr spc="0" baseline="0"/>
            </a:lvl3pPr>
            <a:lvl4pPr>
              <a:defRPr spc="0" baseline="0"/>
            </a:lvl4pPr>
            <a:lvl5pPr>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1521339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88720" y="609600"/>
            <a:ext cx="9829800" cy="914400"/>
          </a:xfrm>
        </p:spPr>
        <p:txBody>
          <a:bodyPr/>
          <a:lstStyle>
            <a:lvl1pPr algn="ctr">
              <a:defRPr spc="3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88720" y="1746504"/>
            <a:ext cx="9829800" cy="4352544"/>
          </a:xfrm>
        </p:spPr>
        <p:txBody>
          <a:bodyPr/>
          <a:lstStyle>
            <a:lvl1pPr>
              <a:defRPr spc="0" baseline="0"/>
            </a:lvl1pPr>
            <a:lvl2pPr>
              <a:defRPr spc="0" baseline="0"/>
            </a:lvl2pPr>
            <a:lvl3pPr>
              <a:defRPr spc="0" baseline="0"/>
            </a:lvl3pPr>
            <a:lvl4pPr>
              <a:defRPr spc="0" baseline="0"/>
            </a:lvl4pPr>
            <a:lvl5pPr>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164184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
        <p:nvSpPr>
          <p:cNvPr id="5" name="Picture Placeholder 4">
            <a:extLst>
              <a:ext uri="{FF2B5EF4-FFF2-40B4-BE49-F238E27FC236}">
                <a16:creationId xmlns:a16="http://schemas.microsoft.com/office/drawing/2014/main" id="{B7811310-A21F-0BFB-8198-22EDFCF9F45B}"/>
              </a:ext>
            </a:extLst>
          </p:cNvPr>
          <p:cNvSpPr>
            <a:spLocks noGrp="1"/>
          </p:cNvSpPr>
          <p:nvPr>
            <p:ph type="pic" sz="quarter" idx="10"/>
          </p:nvPr>
        </p:nvSpPr>
        <p:spPr>
          <a:xfrm>
            <a:off x="5370576" y="658368"/>
            <a:ext cx="6821424" cy="3346704"/>
          </a:xfrm>
          <a:prstGeom prst="rect">
            <a:avLst/>
          </a:prstGeom>
        </p:spPr>
        <p:txBody>
          <a:bodyPr wrap="square">
            <a:noAutofit/>
          </a:body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A73D2EFC-F14F-5508-06EE-4E5B5C535E16}"/>
              </a:ext>
            </a:extLst>
          </p:cNvPr>
          <p:cNvCxnSpPr>
            <a:cxnSpLocks/>
          </p:cNvCxnSpPr>
          <p:nvPr userDrawn="1"/>
        </p:nvCxnSpPr>
        <p:spPr>
          <a:xfrm>
            <a:off x="1819102" y="5548842"/>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Subtitle 2">
            <a:extLst>
              <a:ext uri="{FF2B5EF4-FFF2-40B4-BE49-F238E27FC236}">
                <a16:creationId xmlns:a16="http://schemas.microsoft.com/office/drawing/2014/main" id="{28A6ACFB-D620-056D-1C62-903C5FBCEBCF}"/>
              </a:ext>
            </a:extLst>
          </p:cNvPr>
          <p:cNvSpPr>
            <a:spLocks noGrp="1"/>
          </p:cNvSpPr>
          <p:nvPr>
            <p:ph type="subTitle" idx="1"/>
          </p:nvPr>
        </p:nvSpPr>
        <p:spPr>
          <a:xfrm>
            <a:off x="1819656" y="5943600"/>
            <a:ext cx="4809744" cy="256032"/>
          </a:xfrm>
        </p:spPr>
        <p:txBody>
          <a:bodyPr/>
          <a:lstStyle>
            <a:lvl1pPr marL="0" indent="0" algn="l">
              <a:buNone/>
              <a:defRPr sz="2000" cap="all" spc="200"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819656" y="2459736"/>
            <a:ext cx="5157216" cy="2670048"/>
          </a:xfrm>
        </p:spPr>
        <p:txBody>
          <a:bodyPr anchor="b"/>
          <a:lstStyle>
            <a:lvl1pPr algn="l">
              <a:lnSpc>
                <a:spcPts val="5200"/>
              </a:lnSpc>
              <a:defRPr sz="3600" spc="0" baseline="0">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40618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097280" y="609600"/>
            <a:ext cx="10021824" cy="539496"/>
          </a:xfrm>
        </p:spPr>
        <p:txBody>
          <a:bodyPr/>
          <a:lstStyle>
            <a:lvl1pPr algn="ctr">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5" name="Picture Placeholder 8">
            <a:extLst>
              <a:ext uri="{FF2B5EF4-FFF2-40B4-BE49-F238E27FC236}">
                <a16:creationId xmlns:a16="http://schemas.microsoft.com/office/drawing/2014/main" id="{6F01F221-54DA-6EF2-D9DE-2B9A7AB60B1C}"/>
              </a:ext>
            </a:extLst>
          </p:cNvPr>
          <p:cNvSpPr>
            <a:spLocks noGrp="1"/>
          </p:cNvSpPr>
          <p:nvPr>
            <p:ph type="pic" sz="quarter" idx="12"/>
          </p:nvPr>
        </p:nvSpPr>
        <p:spPr>
          <a:xfrm>
            <a:off x="1298448"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6" name="Picture Placeholder 8">
            <a:extLst>
              <a:ext uri="{FF2B5EF4-FFF2-40B4-BE49-F238E27FC236}">
                <a16:creationId xmlns:a16="http://schemas.microsoft.com/office/drawing/2014/main" id="{9BEECCD2-A0EF-0622-7377-A2BAE978656E}"/>
              </a:ext>
            </a:extLst>
          </p:cNvPr>
          <p:cNvSpPr>
            <a:spLocks noGrp="1"/>
          </p:cNvSpPr>
          <p:nvPr>
            <p:ph type="pic" sz="quarter" idx="13"/>
          </p:nvPr>
        </p:nvSpPr>
        <p:spPr>
          <a:xfrm>
            <a:off x="3886200"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7" name="Picture Placeholder 8">
            <a:extLst>
              <a:ext uri="{FF2B5EF4-FFF2-40B4-BE49-F238E27FC236}">
                <a16:creationId xmlns:a16="http://schemas.microsoft.com/office/drawing/2014/main" id="{DDD9A982-D940-ADB7-F949-B3898D1984E6}"/>
              </a:ext>
            </a:extLst>
          </p:cNvPr>
          <p:cNvSpPr>
            <a:spLocks noGrp="1"/>
          </p:cNvSpPr>
          <p:nvPr>
            <p:ph type="pic" sz="quarter" idx="14"/>
          </p:nvPr>
        </p:nvSpPr>
        <p:spPr>
          <a:xfrm>
            <a:off x="6473952"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8" name="Picture Placeholder 8">
            <a:extLst>
              <a:ext uri="{FF2B5EF4-FFF2-40B4-BE49-F238E27FC236}">
                <a16:creationId xmlns:a16="http://schemas.microsoft.com/office/drawing/2014/main" id="{492630AD-4FA0-C5D3-DC29-AE0E67CB6CAA}"/>
              </a:ext>
            </a:extLst>
          </p:cNvPr>
          <p:cNvSpPr>
            <a:spLocks noGrp="1"/>
          </p:cNvSpPr>
          <p:nvPr>
            <p:ph type="pic" sz="quarter" idx="15"/>
          </p:nvPr>
        </p:nvSpPr>
        <p:spPr>
          <a:xfrm>
            <a:off x="9034272"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886200"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886200"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6473952"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6473952"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9070848"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9070848"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cxnSp>
        <p:nvCxnSpPr>
          <p:cNvPr id="18" name="Straight Connector 17">
            <a:extLst>
              <a:ext uri="{FF2B5EF4-FFF2-40B4-BE49-F238E27FC236}">
                <a16:creationId xmlns:a16="http://schemas.microsoft.com/office/drawing/2014/main" id="{B6E73E07-0346-2BA8-44BC-6CB3BDEAAA99}"/>
              </a:ext>
            </a:extLst>
          </p:cNvPr>
          <p:cNvCxnSpPr>
            <a:cxnSpLocks/>
          </p:cNvCxnSpPr>
          <p:nvPr userDrawn="1"/>
        </p:nvCxnSpPr>
        <p:spPr>
          <a:xfrm>
            <a:off x="4592478"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6E62977-27C7-5882-6A33-75257911D09A}"/>
              </a:ext>
            </a:extLst>
          </p:cNvPr>
          <p:cNvCxnSpPr>
            <a:cxnSpLocks/>
          </p:cNvCxnSpPr>
          <p:nvPr userDrawn="1"/>
        </p:nvCxnSpPr>
        <p:spPr>
          <a:xfrm>
            <a:off x="2004720"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705476C-2972-A423-7282-BABA9AAB32E6}"/>
              </a:ext>
            </a:extLst>
          </p:cNvPr>
          <p:cNvCxnSpPr>
            <a:cxnSpLocks/>
          </p:cNvCxnSpPr>
          <p:nvPr userDrawn="1"/>
        </p:nvCxnSpPr>
        <p:spPr>
          <a:xfrm>
            <a:off x="9737699"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E0D781B-3CB4-A523-427F-3D444B28E60E}"/>
              </a:ext>
            </a:extLst>
          </p:cNvPr>
          <p:cNvCxnSpPr>
            <a:cxnSpLocks/>
          </p:cNvCxnSpPr>
          <p:nvPr userDrawn="1"/>
        </p:nvCxnSpPr>
        <p:spPr>
          <a:xfrm>
            <a:off x="7183278"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8048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097280" y="609600"/>
            <a:ext cx="10332720" cy="539496"/>
          </a:xfrm>
        </p:spPr>
        <p:txBody>
          <a:bodyPr/>
          <a:lstStyle>
            <a:lvl1pPr algn="ctr">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5" name="Picture Placeholder 8">
            <a:extLst>
              <a:ext uri="{FF2B5EF4-FFF2-40B4-BE49-F238E27FC236}">
                <a16:creationId xmlns:a16="http://schemas.microsoft.com/office/drawing/2014/main" id="{6F01F221-54DA-6EF2-D9DE-2B9A7AB60B1C}"/>
              </a:ext>
            </a:extLst>
          </p:cNvPr>
          <p:cNvSpPr>
            <a:spLocks noGrp="1"/>
          </p:cNvSpPr>
          <p:nvPr>
            <p:ph type="pic" sz="quarter" idx="12"/>
          </p:nvPr>
        </p:nvSpPr>
        <p:spPr>
          <a:xfrm>
            <a:off x="1636776"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6" name="Picture Placeholder 8">
            <a:extLst>
              <a:ext uri="{FF2B5EF4-FFF2-40B4-BE49-F238E27FC236}">
                <a16:creationId xmlns:a16="http://schemas.microsoft.com/office/drawing/2014/main" id="{9BEECCD2-A0EF-0622-7377-A2BAE978656E}"/>
              </a:ext>
            </a:extLst>
          </p:cNvPr>
          <p:cNvSpPr>
            <a:spLocks noGrp="1"/>
          </p:cNvSpPr>
          <p:nvPr>
            <p:ph type="pic" sz="quarter" idx="13"/>
          </p:nvPr>
        </p:nvSpPr>
        <p:spPr>
          <a:xfrm>
            <a:off x="4224528"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7" name="Picture Placeholder 8">
            <a:extLst>
              <a:ext uri="{FF2B5EF4-FFF2-40B4-BE49-F238E27FC236}">
                <a16:creationId xmlns:a16="http://schemas.microsoft.com/office/drawing/2014/main" id="{DDD9A982-D940-ADB7-F949-B3898D1984E6}"/>
              </a:ext>
            </a:extLst>
          </p:cNvPr>
          <p:cNvSpPr>
            <a:spLocks noGrp="1"/>
          </p:cNvSpPr>
          <p:nvPr>
            <p:ph type="pic" sz="quarter" idx="14"/>
          </p:nvPr>
        </p:nvSpPr>
        <p:spPr>
          <a:xfrm>
            <a:off x="6848856"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8" name="Picture Placeholder 8">
            <a:extLst>
              <a:ext uri="{FF2B5EF4-FFF2-40B4-BE49-F238E27FC236}">
                <a16:creationId xmlns:a16="http://schemas.microsoft.com/office/drawing/2014/main" id="{492630AD-4FA0-C5D3-DC29-AE0E67CB6CAA}"/>
              </a:ext>
            </a:extLst>
          </p:cNvPr>
          <p:cNvSpPr>
            <a:spLocks noGrp="1"/>
          </p:cNvSpPr>
          <p:nvPr>
            <p:ph type="pic" sz="quarter" idx="15"/>
          </p:nvPr>
        </p:nvSpPr>
        <p:spPr>
          <a:xfrm>
            <a:off x="9381744"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886200"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886200"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6510528"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6510528"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9034272"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9034272"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cxnSp>
        <p:nvCxnSpPr>
          <p:cNvPr id="17" name="Straight Connector 16">
            <a:extLst>
              <a:ext uri="{FF2B5EF4-FFF2-40B4-BE49-F238E27FC236}">
                <a16:creationId xmlns:a16="http://schemas.microsoft.com/office/drawing/2014/main" id="{BF42A71B-2F05-7F67-85C0-0C5AA947983D}"/>
              </a:ext>
            </a:extLst>
          </p:cNvPr>
          <p:cNvCxnSpPr>
            <a:cxnSpLocks/>
          </p:cNvCxnSpPr>
          <p:nvPr userDrawn="1"/>
        </p:nvCxnSpPr>
        <p:spPr>
          <a:xfrm>
            <a:off x="4684061"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BC25395-CA95-6040-8ED6-C7D8A2E16C49}"/>
              </a:ext>
            </a:extLst>
          </p:cNvPr>
          <p:cNvCxnSpPr>
            <a:cxnSpLocks/>
          </p:cNvCxnSpPr>
          <p:nvPr userDrawn="1"/>
        </p:nvCxnSpPr>
        <p:spPr>
          <a:xfrm>
            <a:off x="2096160"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E2F589B-649A-57C2-1D3E-79FDFF84BADB}"/>
              </a:ext>
            </a:extLst>
          </p:cNvPr>
          <p:cNvCxnSpPr>
            <a:cxnSpLocks/>
          </p:cNvCxnSpPr>
          <p:nvPr userDrawn="1"/>
        </p:nvCxnSpPr>
        <p:spPr>
          <a:xfrm>
            <a:off x="9837985"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1F3728F-0FBF-5AD2-357E-FFCFFBF7687E}"/>
              </a:ext>
            </a:extLst>
          </p:cNvPr>
          <p:cNvCxnSpPr>
            <a:cxnSpLocks/>
          </p:cNvCxnSpPr>
          <p:nvPr userDrawn="1"/>
        </p:nvCxnSpPr>
        <p:spPr>
          <a:xfrm>
            <a:off x="7306235"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Picture Placeholder 8">
            <a:extLst>
              <a:ext uri="{FF2B5EF4-FFF2-40B4-BE49-F238E27FC236}">
                <a16:creationId xmlns:a16="http://schemas.microsoft.com/office/drawing/2014/main" id="{09A756E1-5275-58A9-7B09-95BEA4F4FACA}"/>
              </a:ext>
            </a:extLst>
          </p:cNvPr>
          <p:cNvSpPr>
            <a:spLocks noGrp="1"/>
          </p:cNvSpPr>
          <p:nvPr>
            <p:ph type="pic" sz="quarter" idx="24"/>
          </p:nvPr>
        </p:nvSpPr>
        <p:spPr>
          <a:xfrm>
            <a:off x="1636776"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A4DA2F88-85BF-29B8-6321-AF19B25A6261}"/>
              </a:ext>
            </a:extLst>
          </p:cNvPr>
          <p:cNvSpPr>
            <a:spLocks noGrp="1"/>
          </p:cNvSpPr>
          <p:nvPr>
            <p:ph type="pic" sz="quarter" idx="25"/>
          </p:nvPr>
        </p:nvSpPr>
        <p:spPr>
          <a:xfrm>
            <a:off x="4224528"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4636CEF4-05E9-F5BB-BD6F-6B081DBDCA9D}"/>
              </a:ext>
            </a:extLst>
          </p:cNvPr>
          <p:cNvSpPr>
            <a:spLocks noGrp="1"/>
          </p:cNvSpPr>
          <p:nvPr>
            <p:ph type="pic" sz="quarter" idx="26"/>
          </p:nvPr>
        </p:nvSpPr>
        <p:spPr>
          <a:xfrm>
            <a:off x="6848856"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67B57C06-A1D0-7C74-6A14-2BFF0B1FC172}"/>
              </a:ext>
            </a:extLst>
          </p:cNvPr>
          <p:cNvSpPr>
            <a:spLocks noGrp="1"/>
          </p:cNvSpPr>
          <p:nvPr>
            <p:ph type="pic" sz="quarter" idx="27"/>
          </p:nvPr>
        </p:nvSpPr>
        <p:spPr>
          <a:xfrm>
            <a:off x="9381744"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5" name="Text Placeholder 13">
            <a:extLst>
              <a:ext uri="{FF2B5EF4-FFF2-40B4-BE49-F238E27FC236}">
                <a16:creationId xmlns:a16="http://schemas.microsoft.com/office/drawing/2014/main" id="{1025D334-8990-1960-8865-C877ECC47E67}"/>
              </a:ext>
            </a:extLst>
          </p:cNvPr>
          <p:cNvSpPr>
            <a:spLocks noGrp="1"/>
          </p:cNvSpPr>
          <p:nvPr>
            <p:ph type="body" sz="quarter" idx="28"/>
          </p:nvPr>
        </p:nvSpPr>
        <p:spPr>
          <a:xfrm>
            <a:off x="1298448"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26" name="Text Placeholder 13">
            <a:extLst>
              <a:ext uri="{FF2B5EF4-FFF2-40B4-BE49-F238E27FC236}">
                <a16:creationId xmlns:a16="http://schemas.microsoft.com/office/drawing/2014/main" id="{7F491CA2-1A10-E7DB-4203-DC7E9E48CCFF}"/>
              </a:ext>
            </a:extLst>
          </p:cNvPr>
          <p:cNvSpPr>
            <a:spLocks noGrp="1"/>
          </p:cNvSpPr>
          <p:nvPr>
            <p:ph type="body" sz="quarter" idx="29"/>
          </p:nvPr>
        </p:nvSpPr>
        <p:spPr>
          <a:xfrm>
            <a:off x="1298448"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27" name="Text Placeholder 13">
            <a:extLst>
              <a:ext uri="{FF2B5EF4-FFF2-40B4-BE49-F238E27FC236}">
                <a16:creationId xmlns:a16="http://schemas.microsoft.com/office/drawing/2014/main" id="{697C28E5-6260-6DA9-B4F0-665506F52586}"/>
              </a:ext>
            </a:extLst>
          </p:cNvPr>
          <p:cNvSpPr>
            <a:spLocks noGrp="1"/>
          </p:cNvSpPr>
          <p:nvPr>
            <p:ph type="body" sz="quarter" idx="30"/>
          </p:nvPr>
        </p:nvSpPr>
        <p:spPr>
          <a:xfrm>
            <a:off x="3886200"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28" name="Text Placeholder 13">
            <a:extLst>
              <a:ext uri="{FF2B5EF4-FFF2-40B4-BE49-F238E27FC236}">
                <a16:creationId xmlns:a16="http://schemas.microsoft.com/office/drawing/2014/main" id="{A594A25E-7F2D-4188-16B7-C34485FDD2F8}"/>
              </a:ext>
            </a:extLst>
          </p:cNvPr>
          <p:cNvSpPr>
            <a:spLocks noGrp="1"/>
          </p:cNvSpPr>
          <p:nvPr>
            <p:ph type="body" sz="quarter" idx="31"/>
          </p:nvPr>
        </p:nvSpPr>
        <p:spPr>
          <a:xfrm>
            <a:off x="3886200"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29" name="Text Placeholder 13">
            <a:extLst>
              <a:ext uri="{FF2B5EF4-FFF2-40B4-BE49-F238E27FC236}">
                <a16:creationId xmlns:a16="http://schemas.microsoft.com/office/drawing/2014/main" id="{584B38BF-6197-486D-7134-F86E1754AF78}"/>
              </a:ext>
            </a:extLst>
          </p:cNvPr>
          <p:cNvSpPr>
            <a:spLocks noGrp="1"/>
          </p:cNvSpPr>
          <p:nvPr>
            <p:ph type="body" sz="quarter" idx="32"/>
          </p:nvPr>
        </p:nvSpPr>
        <p:spPr>
          <a:xfrm>
            <a:off x="6510528"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30" name="Text Placeholder 13">
            <a:extLst>
              <a:ext uri="{FF2B5EF4-FFF2-40B4-BE49-F238E27FC236}">
                <a16:creationId xmlns:a16="http://schemas.microsoft.com/office/drawing/2014/main" id="{D788F8D9-8CDB-C458-9AAD-0426AB467D2A}"/>
              </a:ext>
            </a:extLst>
          </p:cNvPr>
          <p:cNvSpPr>
            <a:spLocks noGrp="1"/>
          </p:cNvSpPr>
          <p:nvPr>
            <p:ph type="body" sz="quarter" idx="33"/>
          </p:nvPr>
        </p:nvSpPr>
        <p:spPr>
          <a:xfrm>
            <a:off x="6510528"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31" name="Text Placeholder 13">
            <a:extLst>
              <a:ext uri="{FF2B5EF4-FFF2-40B4-BE49-F238E27FC236}">
                <a16:creationId xmlns:a16="http://schemas.microsoft.com/office/drawing/2014/main" id="{78447882-2C86-B3A7-9450-29A0778E1B08}"/>
              </a:ext>
            </a:extLst>
          </p:cNvPr>
          <p:cNvSpPr>
            <a:spLocks noGrp="1"/>
          </p:cNvSpPr>
          <p:nvPr>
            <p:ph type="body" sz="quarter" idx="34"/>
          </p:nvPr>
        </p:nvSpPr>
        <p:spPr>
          <a:xfrm>
            <a:off x="9034272"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32" name="Text Placeholder 13">
            <a:extLst>
              <a:ext uri="{FF2B5EF4-FFF2-40B4-BE49-F238E27FC236}">
                <a16:creationId xmlns:a16="http://schemas.microsoft.com/office/drawing/2014/main" id="{E321AAE1-532A-23F0-9108-055D0D7BDFBA}"/>
              </a:ext>
            </a:extLst>
          </p:cNvPr>
          <p:cNvSpPr>
            <a:spLocks noGrp="1"/>
          </p:cNvSpPr>
          <p:nvPr>
            <p:ph type="body" sz="quarter" idx="35"/>
          </p:nvPr>
        </p:nvSpPr>
        <p:spPr>
          <a:xfrm>
            <a:off x="9034272"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cxnSp>
        <p:nvCxnSpPr>
          <p:cNvPr id="33" name="Straight Connector 32">
            <a:extLst>
              <a:ext uri="{FF2B5EF4-FFF2-40B4-BE49-F238E27FC236}">
                <a16:creationId xmlns:a16="http://schemas.microsoft.com/office/drawing/2014/main" id="{11BC4478-FBEA-422F-73BA-0A422F15D7EA}"/>
              </a:ext>
            </a:extLst>
          </p:cNvPr>
          <p:cNvCxnSpPr>
            <a:cxnSpLocks/>
          </p:cNvCxnSpPr>
          <p:nvPr userDrawn="1"/>
        </p:nvCxnSpPr>
        <p:spPr>
          <a:xfrm>
            <a:off x="4684061"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A9AA302-5107-FDE7-557C-3305A9A7DEC2}"/>
              </a:ext>
            </a:extLst>
          </p:cNvPr>
          <p:cNvCxnSpPr>
            <a:cxnSpLocks/>
          </p:cNvCxnSpPr>
          <p:nvPr userDrawn="1"/>
        </p:nvCxnSpPr>
        <p:spPr>
          <a:xfrm>
            <a:off x="2096160"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9C9F7A3-B120-C59A-E379-173F84B7D153}"/>
              </a:ext>
            </a:extLst>
          </p:cNvPr>
          <p:cNvCxnSpPr>
            <a:cxnSpLocks/>
          </p:cNvCxnSpPr>
          <p:nvPr userDrawn="1"/>
        </p:nvCxnSpPr>
        <p:spPr>
          <a:xfrm>
            <a:off x="9837985"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073A4E7-9D16-A6C0-E297-A36B10A2FABB}"/>
              </a:ext>
            </a:extLst>
          </p:cNvPr>
          <p:cNvCxnSpPr>
            <a:cxnSpLocks/>
          </p:cNvCxnSpPr>
          <p:nvPr userDrawn="1"/>
        </p:nvCxnSpPr>
        <p:spPr>
          <a:xfrm>
            <a:off x="7306235"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1777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1295400" y="609600"/>
            <a:ext cx="9821955" cy="1256118"/>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295400" y="1855945"/>
            <a:ext cx="9821955"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Slide Number Placeholder 20">
            <a:extLst>
              <a:ext uri="{FF2B5EF4-FFF2-40B4-BE49-F238E27FC236}">
                <a16:creationId xmlns:a16="http://schemas.microsoft.com/office/drawing/2014/main" id="{78A08F60-CEF1-832D-D403-282EA76CBEF2}"/>
              </a:ext>
            </a:extLst>
          </p:cNvPr>
          <p:cNvSpPr>
            <a:spLocks noGrp="1"/>
          </p:cNvSpPr>
          <p:nvPr>
            <p:ph type="sldNum" sz="quarter" idx="4"/>
          </p:nvPr>
        </p:nvSpPr>
        <p:spPr>
          <a:xfrm>
            <a:off x="420624" y="6019801"/>
            <a:ext cx="457200" cy="184150"/>
          </a:xfrm>
          <a:prstGeom prst="rect">
            <a:avLst/>
          </a:prstGeom>
        </p:spPr>
        <p:txBody>
          <a:bodyPr vert="horz" lIns="0" tIns="0" rIns="0" bIns="0" rtlCol="0" anchor="ctr"/>
          <a:lstStyle>
            <a:lvl1pPr algn="ctr">
              <a:defRPr sz="1200" cap="all" spc="200" baseline="0">
                <a:solidFill>
                  <a:schemeClr val="accent1"/>
                </a:solidFill>
                <a:latin typeface="Posterama" panose="020B0504020200020000" pitchFamily="34" charset="0"/>
              </a:defRPr>
            </a:lvl1pPr>
          </a:lstStyle>
          <a:p>
            <a:fld id="{75DF2D63-3FF5-D547-96B9-BE9CCD1ABA58}" type="slidenum">
              <a:rPr lang="en-US" smtClean="0"/>
              <a:pPr/>
              <a:t>‹#›</a:t>
            </a:fld>
            <a:endParaRPr lang="en-US" dirty="0"/>
          </a:p>
        </p:txBody>
      </p:sp>
      <p:sp>
        <p:nvSpPr>
          <p:cNvPr id="25" name="Footer Placeholder 24">
            <a:extLst>
              <a:ext uri="{FF2B5EF4-FFF2-40B4-BE49-F238E27FC236}">
                <a16:creationId xmlns:a16="http://schemas.microsoft.com/office/drawing/2014/main" id="{010F9766-B67A-A34E-2927-9A2D6360F77A}"/>
              </a:ext>
            </a:extLst>
          </p:cNvPr>
          <p:cNvSpPr>
            <a:spLocks noGrp="1"/>
          </p:cNvSpPr>
          <p:nvPr>
            <p:ph type="ftr" sz="quarter" idx="3"/>
          </p:nvPr>
        </p:nvSpPr>
        <p:spPr>
          <a:xfrm rot="16200000">
            <a:off x="-242952" y="1451496"/>
            <a:ext cx="1784352" cy="189457"/>
          </a:xfrm>
          <a:prstGeom prst="rect">
            <a:avLst/>
          </a:prstGeom>
        </p:spPr>
        <p:txBody>
          <a:bodyPr vert="horz" lIns="0" tIns="0" rIns="0" bIns="0" rtlCol="0" anchor="ctr"/>
          <a:lstStyle>
            <a:lvl1pPr algn="l">
              <a:defRPr sz="1200" cap="all" spc="100" baseline="0">
                <a:solidFill>
                  <a:schemeClr val="accent1"/>
                </a:solidFill>
                <a:latin typeface="Posterama" panose="020B0504020200020000" pitchFamily="34" charset="0"/>
              </a:defRPr>
            </a:lvl1pPr>
          </a:lstStyle>
          <a:p>
            <a:r>
              <a:rPr lang="en-US" dirty="0"/>
              <a:t>presentation title</a:t>
            </a:r>
          </a:p>
        </p:txBody>
      </p:sp>
      <p:cxnSp>
        <p:nvCxnSpPr>
          <p:cNvPr id="4" name="Straight Connector 3">
            <a:extLst>
              <a:ext uri="{FF2B5EF4-FFF2-40B4-BE49-F238E27FC236}">
                <a16:creationId xmlns:a16="http://schemas.microsoft.com/office/drawing/2014/main" id="{C0A131BE-DFE5-28BE-2AF8-50ADF9AFDB94}"/>
              </a:ext>
            </a:extLst>
          </p:cNvPr>
          <p:cNvCxnSpPr>
            <a:cxnSpLocks/>
          </p:cNvCxnSpPr>
          <p:nvPr userDrawn="1"/>
        </p:nvCxnSpPr>
        <p:spPr>
          <a:xfrm>
            <a:off x="649224" y="2667000"/>
            <a:ext cx="0" cy="312420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53" r:id="rId12"/>
    <p:sldLayoutId id="2147483671" r:id="rId13"/>
    <p:sldLayoutId id="2147483672" r:id="rId14"/>
    <p:sldLayoutId id="2147483673"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i="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baseline="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abs422/dsci_441_gan_tb/blob/main/AnoGAN%20-%20Anomaly%20detection/AnoGAN_v4.ipynb"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www.kaggle.com/datasets/usmanshams/tbx-11/versions/1?resource=download" TargetMode="External"/><Relationship Id="rId3" Type="http://schemas.openxmlformats.org/officeDocument/2006/relationships/diagramLayout" Target="../diagrams/layout1.xml"/><Relationship Id="rId7" Type="http://schemas.openxmlformats.org/officeDocument/2006/relationships/hyperlink" Target="https://openi.nlm.nih.gov/faq#faq-tb-coll" TargetMode="Externa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tri dish with some transparent capsules">
            <a:extLst>
              <a:ext uri="{FF2B5EF4-FFF2-40B4-BE49-F238E27FC236}">
                <a16:creationId xmlns:a16="http://schemas.microsoft.com/office/drawing/2014/main" id="{F8B829FC-0ACD-46C3-5D7E-74FB2C721D7D}"/>
              </a:ext>
            </a:extLst>
          </p:cNvPr>
          <p:cNvPicPr>
            <a:picLocks noGrp="1" noChangeAspect="1"/>
          </p:cNvPicPr>
          <p:nvPr>
            <p:ph type="pic" sz="quarter" idx="10"/>
          </p:nvPr>
        </p:nvPicPr>
        <p:blipFill>
          <a:blip r:embed="rId2">
            <a:alphaModFix amt="65000"/>
            <a:extLst>
              <a:ext uri="{28A0092B-C50C-407E-A947-70E740481C1C}">
                <a14:useLocalDpi xmlns:a14="http://schemas.microsoft.com/office/drawing/2010/main" val="0"/>
              </a:ext>
            </a:extLst>
          </a:blip>
          <a:srcRect/>
          <a:stretch>
            <a:fillRect/>
          </a:stretch>
        </p:blipFill>
        <p:spPr/>
      </p:pic>
      <p:sp>
        <p:nvSpPr>
          <p:cNvPr id="4" name="Title 3">
            <a:extLst>
              <a:ext uri="{FF2B5EF4-FFF2-40B4-BE49-F238E27FC236}">
                <a16:creationId xmlns:a16="http://schemas.microsoft.com/office/drawing/2014/main" id="{305E10E9-9AB7-0642-D4C4-DDFDAB7B5B2C}"/>
              </a:ext>
            </a:extLst>
          </p:cNvPr>
          <p:cNvSpPr>
            <a:spLocks noGrp="1"/>
          </p:cNvSpPr>
          <p:nvPr>
            <p:ph type="title"/>
          </p:nvPr>
        </p:nvSpPr>
        <p:spPr/>
        <p:txBody>
          <a:bodyPr/>
          <a:lstStyle/>
          <a:p>
            <a:r>
              <a:rPr lang="en-US" sz="3000" dirty="0"/>
              <a:t>Substantiating Diagnostic Capabilities with Generative ADVERSARIAL Networks using Chest X-Ray images </a:t>
            </a:r>
          </a:p>
        </p:txBody>
      </p:sp>
      <p:sp>
        <p:nvSpPr>
          <p:cNvPr id="2" name="Subtitle 1">
            <a:extLst>
              <a:ext uri="{FF2B5EF4-FFF2-40B4-BE49-F238E27FC236}">
                <a16:creationId xmlns:a16="http://schemas.microsoft.com/office/drawing/2014/main" id="{A1307D8B-2864-21B6-1CE1-B605F29281C5}"/>
              </a:ext>
            </a:extLst>
          </p:cNvPr>
          <p:cNvSpPr>
            <a:spLocks noGrp="1"/>
          </p:cNvSpPr>
          <p:nvPr>
            <p:ph type="subTitle" idx="1"/>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Abhishek </a:t>
            </a:r>
            <a:r>
              <a:rPr lang="en-US" dirty="0" err="1">
                <a:latin typeface="Calibri" panose="020F0502020204030204" pitchFamily="34" charset="0"/>
                <a:ea typeface="Calibri" panose="020F0502020204030204" pitchFamily="34" charset="0"/>
                <a:cs typeface="Calibri" panose="020F0502020204030204" pitchFamily="34" charset="0"/>
              </a:rPr>
              <a:t>srivastava</a:t>
            </a:r>
            <a:endParaRPr lang="en-US"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55215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81C9D-EFFC-7751-E176-B41F922175BC}"/>
              </a:ext>
            </a:extLst>
          </p:cNvPr>
          <p:cNvSpPr>
            <a:spLocks noGrp="1"/>
          </p:cNvSpPr>
          <p:nvPr>
            <p:ph type="title"/>
          </p:nvPr>
        </p:nvSpPr>
        <p:spPr/>
        <p:txBody>
          <a:bodyPr/>
          <a:lstStyle/>
          <a:p>
            <a:r>
              <a:rPr lang="en-US" sz="3000" b="1" dirty="0"/>
              <a:t>Anomaly Scores were observed on Validation set to choose threshold</a:t>
            </a:r>
            <a:endParaRPr lang="en-IN" sz="3000" b="1" dirty="0"/>
          </a:p>
        </p:txBody>
      </p:sp>
      <p:sp>
        <p:nvSpPr>
          <p:cNvPr id="4" name="Slide Number Placeholder 3">
            <a:extLst>
              <a:ext uri="{FF2B5EF4-FFF2-40B4-BE49-F238E27FC236}">
                <a16:creationId xmlns:a16="http://schemas.microsoft.com/office/drawing/2014/main" id="{253A0838-3E7C-0779-EC49-AB512D26CA3D}"/>
              </a:ext>
            </a:extLst>
          </p:cNvPr>
          <p:cNvSpPr>
            <a:spLocks noGrp="1"/>
          </p:cNvSpPr>
          <p:nvPr>
            <p:ph type="sldNum" sz="quarter" idx="11"/>
          </p:nvPr>
        </p:nvSpPr>
        <p:spPr/>
        <p:txBody>
          <a:bodyPr/>
          <a:lstStyle/>
          <a:p>
            <a:fld id="{75DF2D63-3FF5-D547-96B9-BE9CCD1ABA58}" type="slidenum">
              <a:rPr lang="en-US" smtClean="0"/>
              <a:t>10</a:t>
            </a:fld>
            <a:endParaRPr lang="en-US" dirty="0"/>
          </a:p>
        </p:txBody>
      </p:sp>
      <p:sp>
        <p:nvSpPr>
          <p:cNvPr id="8" name="TextBox 7">
            <a:extLst>
              <a:ext uri="{FF2B5EF4-FFF2-40B4-BE49-F238E27FC236}">
                <a16:creationId xmlns:a16="http://schemas.microsoft.com/office/drawing/2014/main" id="{C9F035BC-C8E8-B7C5-1648-7FE952B40A2C}"/>
              </a:ext>
            </a:extLst>
          </p:cNvPr>
          <p:cNvSpPr txBox="1"/>
          <p:nvPr/>
        </p:nvSpPr>
        <p:spPr>
          <a:xfrm>
            <a:off x="6096000" y="1774025"/>
            <a:ext cx="5235766" cy="1969770"/>
          </a:xfrm>
          <a:prstGeom prst="rect">
            <a:avLst/>
          </a:prstGeom>
          <a:noFill/>
          <a:ln>
            <a:solidFill>
              <a:schemeClr val="tx1">
                <a:lumMod val="65000"/>
                <a:lumOff val="35000"/>
              </a:schemeClr>
            </a:solidFill>
          </a:ln>
        </p:spPr>
        <p:txBody>
          <a:bodyPr wrap="square" rtlCol="0">
            <a:spAutoFit/>
          </a:bodyPr>
          <a:lstStyle/>
          <a:p>
            <a:r>
              <a:rPr lang="en-US" i="1" dirty="0">
                <a:latin typeface="Calibri" panose="020F0502020204030204" pitchFamily="34" charset="0"/>
                <a:ea typeface="Calibri" panose="020F0502020204030204" pitchFamily="34" charset="0"/>
                <a:cs typeface="Calibri" panose="020F0502020204030204" pitchFamily="34" charset="0"/>
              </a:rPr>
              <a:t>Anomaly score of 9.5 x 10</a:t>
            </a:r>
            <a:r>
              <a:rPr lang="en-US" i="1" baseline="30000" dirty="0">
                <a:latin typeface="Calibri" panose="020F0502020204030204" pitchFamily="34" charset="0"/>
                <a:ea typeface="Calibri" panose="020F0502020204030204" pitchFamily="34" charset="0"/>
                <a:cs typeface="Calibri" panose="020F0502020204030204" pitchFamily="34" charset="0"/>
              </a:rPr>
              <a:t>6  </a:t>
            </a:r>
            <a:r>
              <a:rPr lang="en-US" i="1" dirty="0">
                <a:latin typeface="Calibri" panose="020F0502020204030204" pitchFamily="34" charset="0"/>
                <a:ea typeface="Calibri" panose="020F0502020204030204" pitchFamily="34" charset="0"/>
                <a:cs typeface="Calibri" panose="020F0502020204030204" pitchFamily="34" charset="0"/>
              </a:rPr>
              <a:t>was chosen as the threshold to best classify healthy and Tuberculosis patients</a:t>
            </a:r>
          </a:p>
          <a:p>
            <a:endParaRPr lang="en-US" sz="1200" i="1" dirty="0">
              <a:latin typeface="Calibri" panose="020F0502020204030204" pitchFamily="34" charset="0"/>
              <a:ea typeface="Calibri" panose="020F0502020204030204" pitchFamily="34" charset="0"/>
              <a:cs typeface="Calibri" panose="020F0502020204030204" pitchFamily="34" charset="0"/>
            </a:endParaRPr>
          </a:p>
          <a:p>
            <a:r>
              <a:rPr lang="en-US" sz="1400" i="1" dirty="0">
                <a:latin typeface="Calibri" panose="020F0502020204030204" pitchFamily="34" charset="0"/>
                <a:ea typeface="Calibri" panose="020F0502020204030204" pitchFamily="34" charset="0"/>
                <a:cs typeface="Calibri" panose="020F0502020204030204" pitchFamily="34" charset="0"/>
              </a:rPr>
              <a:t>While training GAN, the attempt is to train generator to reconstruct similar discernible healthy images however, in case of limited computational power, GAN may learn to reconstruct healthy pattern just enough enabling detection of desired diagnosis</a:t>
            </a:r>
            <a:endParaRPr lang="en-IN" sz="1400" i="1" dirty="0">
              <a:latin typeface="Calibri" panose="020F0502020204030204" pitchFamily="34" charset="0"/>
              <a:ea typeface="Calibri" panose="020F0502020204030204" pitchFamily="34" charset="0"/>
              <a:cs typeface="Calibri" panose="020F0502020204030204" pitchFamily="34" charset="0"/>
            </a:endParaRPr>
          </a:p>
        </p:txBody>
      </p:sp>
      <p:pic>
        <p:nvPicPr>
          <p:cNvPr id="9" name="Picture 8" descr="Chart, histogram&#10;&#10;Description automatically generated">
            <a:extLst>
              <a:ext uri="{FF2B5EF4-FFF2-40B4-BE49-F238E27FC236}">
                <a16:creationId xmlns:a16="http://schemas.microsoft.com/office/drawing/2014/main" id="{D6D21C82-EED6-C37C-A78F-9AAE2152B610}"/>
              </a:ext>
            </a:extLst>
          </p:cNvPr>
          <p:cNvPicPr>
            <a:picLocks noChangeAspect="1"/>
          </p:cNvPicPr>
          <p:nvPr/>
        </p:nvPicPr>
        <p:blipFill>
          <a:blip r:embed="rId2"/>
          <a:stretch>
            <a:fillRect/>
          </a:stretch>
        </p:blipFill>
        <p:spPr>
          <a:xfrm>
            <a:off x="1295400" y="1774025"/>
            <a:ext cx="4618516" cy="3551423"/>
          </a:xfrm>
          <a:prstGeom prst="rect">
            <a:avLst/>
          </a:prstGeom>
          <a:ln>
            <a:solidFill>
              <a:schemeClr val="tx1">
                <a:lumMod val="65000"/>
                <a:lumOff val="35000"/>
              </a:schemeClr>
            </a:solidFill>
          </a:ln>
        </p:spPr>
      </p:pic>
      <p:sp>
        <p:nvSpPr>
          <p:cNvPr id="10" name="TextBox 9">
            <a:extLst>
              <a:ext uri="{FF2B5EF4-FFF2-40B4-BE49-F238E27FC236}">
                <a16:creationId xmlns:a16="http://schemas.microsoft.com/office/drawing/2014/main" id="{E7C99A88-EF9D-996F-FD0E-A7338CF609DA}"/>
              </a:ext>
            </a:extLst>
          </p:cNvPr>
          <p:cNvSpPr txBox="1"/>
          <p:nvPr/>
        </p:nvSpPr>
        <p:spPr>
          <a:xfrm>
            <a:off x="1295399" y="5496581"/>
            <a:ext cx="4618516" cy="523220"/>
          </a:xfrm>
          <a:prstGeom prst="rect">
            <a:avLst/>
          </a:prstGeom>
          <a:noFill/>
        </p:spPr>
        <p:txBody>
          <a:bodyPr wrap="square" rtlCol="0">
            <a:spAutoFit/>
          </a:bodyPr>
          <a:lstStyle/>
          <a:p>
            <a:pPr algn="ctr"/>
            <a:r>
              <a:rPr lang="en-US" sz="1400" dirty="0">
                <a:latin typeface="Calibri" panose="020F0502020204030204" pitchFamily="34" charset="0"/>
                <a:ea typeface="Calibri" panose="020F0502020204030204" pitchFamily="34" charset="0"/>
                <a:cs typeface="Calibri" panose="020F0502020204030204" pitchFamily="34" charset="0"/>
              </a:rPr>
              <a:t>Healthy (Red) and Tb (Blue) anomaly scores on validation set after hyper parameter tuning</a:t>
            </a:r>
            <a:endParaRPr lang="en-IN" sz="1400" dirty="0">
              <a:latin typeface="Calibri" panose="020F0502020204030204" pitchFamily="34" charset="0"/>
              <a:ea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28A369AF-7DDC-B38F-3CF3-A937678FB931}"/>
              </a:ext>
            </a:extLst>
          </p:cNvPr>
          <p:cNvPicPr>
            <a:picLocks noChangeAspect="1"/>
          </p:cNvPicPr>
          <p:nvPr/>
        </p:nvPicPr>
        <p:blipFill>
          <a:blip r:embed="rId3"/>
          <a:stretch>
            <a:fillRect/>
          </a:stretch>
        </p:blipFill>
        <p:spPr>
          <a:xfrm>
            <a:off x="6096000" y="3788312"/>
            <a:ext cx="2397459" cy="2334130"/>
          </a:xfrm>
          <a:prstGeom prst="rect">
            <a:avLst/>
          </a:prstGeom>
        </p:spPr>
      </p:pic>
      <p:pic>
        <p:nvPicPr>
          <p:cNvPr id="12" name="Picture 11">
            <a:extLst>
              <a:ext uri="{FF2B5EF4-FFF2-40B4-BE49-F238E27FC236}">
                <a16:creationId xmlns:a16="http://schemas.microsoft.com/office/drawing/2014/main" id="{0606E1BB-E04C-D971-3F34-F3266A95A2D4}"/>
              </a:ext>
            </a:extLst>
          </p:cNvPr>
          <p:cNvPicPr>
            <a:picLocks noChangeAspect="1"/>
          </p:cNvPicPr>
          <p:nvPr/>
        </p:nvPicPr>
        <p:blipFill>
          <a:blip r:embed="rId4"/>
          <a:stretch>
            <a:fillRect/>
          </a:stretch>
        </p:blipFill>
        <p:spPr>
          <a:xfrm>
            <a:off x="8788389" y="3797643"/>
            <a:ext cx="2397460" cy="2462007"/>
          </a:xfrm>
          <a:prstGeom prst="rect">
            <a:avLst/>
          </a:prstGeom>
        </p:spPr>
      </p:pic>
      <p:sp>
        <p:nvSpPr>
          <p:cNvPr id="14" name="Footer Placeholder 4">
            <a:extLst>
              <a:ext uri="{FF2B5EF4-FFF2-40B4-BE49-F238E27FC236}">
                <a16:creationId xmlns:a16="http://schemas.microsoft.com/office/drawing/2014/main" id="{FC24D5B6-FA9C-44C2-8FF0-EB821A986D5F}"/>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924743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81C9D-EFFC-7751-E176-B41F922175BC}"/>
              </a:ext>
            </a:extLst>
          </p:cNvPr>
          <p:cNvSpPr>
            <a:spLocks noGrp="1"/>
          </p:cNvSpPr>
          <p:nvPr>
            <p:ph type="title"/>
          </p:nvPr>
        </p:nvSpPr>
        <p:spPr/>
        <p:txBody>
          <a:bodyPr/>
          <a:lstStyle/>
          <a:p>
            <a:r>
              <a:rPr lang="en-US" sz="3000" b="1" dirty="0"/>
              <a:t>Parameters were tuned for best separated healthy and TB patients</a:t>
            </a:r>
            <a:endParaRPr lang="en-IN" sz="3000" b="1" dirty="0"/>
          </a:p>
        </p:txBody>
      </p:sp>
      <p:sp>
        <p:nvSpPr>
          <p:cNvPr id="4" name="Slide Number Placeholder 3">
            <a:extLst>
              <a:ext uri="{FF2B5EF4-FFF2-40B4-BE49-F238E27FC236}">
                <a16:creationId xmlns:a16="http://schemas.microsoft.com/office/drawing/2014/main" id="{253A0838-3E7C-0779-EC49-AB512D26CA3D}"/>
              </a:ext>
            </a:extLst>
          </p:cNvPr>
          <p:cNvSpPr>
            <a:spLocks noGrp="1"/>
          </p:cNvSpPr>
          <p:nvPr>
            <p:ph type="sldNum" sz="quarter" idx="11"/>
          </p:nvPr>
        </p:nvSpPr>
        <p:spPr/>
        <p:txBody>
          <a:bodyPr/>
          <a:lstStyle/>
          <a:p>
            <a:fld id="{75DF2D63-3FF5-D547-96B9-BE9CCD1ABA58}" type="slidenum">
              <a:rPr lang="en-US" smtClean="0"/>
              <a:t>11</a:t>
            </a:fld>
            <a:endParaRPr lang="en-US" dirty="0"/>
          </a:p>
        </p:txBody>
      </p:sp>
      <p:graphicFrame>
        <p:nvGraphicFramePr>
          <p:cNvPr id="3" name="Table 5">
            <a:extLst>
              <a:ext uri="{FF2B5EF4-FFF2-40B4-BE49-F238E27FC236}">
                <a16:creationId xmlns:a16="http://schemas.microsoft.com/office/drawing/2014/main" id="{27A6F03C-808B-1F3C-B637-325CBE700E08}"/>
              </a:ext>
            </a:extLst>
          </p:cNvPr>
          <p:cNvGraphicFramePr>
            <a:graphicFrameLocks noGrp="1"/>
          </p:cNvGraphicFramePr>
          <p:nvPr>
            <p:extLst>
              <p:ext uri="{D42A27DB-BD31-4B8C-83A1-F6EECF244321}">
                <p14:modId xmlns:p14="http://schemas.microsoft.com/office/powerpoint/2010/main" val="3961385316"/>
              </p:ext>
            </p:extLst>
          </p:nvPr>
        </p:nvGraphicFramePr>
        <p:xfrm>
          <a:off x="1295399" y="1635760"/>
          <a:ext cx="10058400" cy="4027923"/>
        </p:xfrm>
        <a:graphic>
          <a:graphicData uri="http://schemas.openxmlformats.org/drawingml/2006/table">
            <a:tbl>
              <a:tblPr firstRow="1" bandRow="1">
                <a:tableStyleId>{2D5ABB26-0587-4C30-8999-92F81FD0307C}</a:tableStyleId>
              </a:tblPr>
              <a:tblGrid>
                <a:gridCol w="3352800">
                  <a:extLst>
                    <a:ext uri="{9D8B030D-6E8A-4147-A177-3AD203B41FA5}">
                      <a16:colId xmlns:a16="http://schemas.microsoft.com/office/drawing/2014/main" val="3116990297"/>
                    </a:ext>
                  </a:extLst>
                </a:gridCol>
                <a:gridCol w="3352800">
                  <a:extLst>
                    <a:ext uri="{9D8B030D-6E8A-4147-A177-3AD203B41FA5}">
                      <a16:colId xmlns:a16="http://schemas.microsoft.com/office/drawing/2014/main" val="2082719531"/>
                    </a:ext>
                  </a:extLst>
                </a:gridCol>
                <a:gridCol w="3352800">
                  <a:extLst>
                    <a:ext uri="{9D8B030D-6E8A-4147-A177-3AD203B41FA5}">
                      <a16:colId xmlns:a16="http://schemas.microsoft.com/office/drawing/2014/main" val="2572436787"/>
                    </a:ext>
                  </a:extLst>
                </a:gridCol>
              </a:tblGrid>
              <a:tr h="416485">
                <a:tc>
                  <a:txBody>
                    <a:bodyPr/>
                    <a:lstStyle/>
                    <a:p>
                      <a:pPr algn="l"/>
                      <a:r>
                        <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rPr>
                        <a:t>Hyper-parameters</a:t>
                      </a:r>
                      <a:endParaRPr lang="en-IN" sz="1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3">
                        <a:lumMod val="50000"/>
                      </a:schemeClr>
                    </a:solidFill>
                  </a:tcPr>
                </a:tc>
                <a:tc>
                  <a:txBody>
                    <a:bodyPr/>
                    <a:lstStyle/>
                    <a:p>
                      <a:pPr algn="ctr"/>
                      <a:r>
                        <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rPr>
                        <a:t>Explored</a:t>
                      </a:r>
                      <a:endParaRPr lang="en-IN" sz="1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3">
                        <a:lumMod val="50000"/>
                      </a:schemeClr>
                    </a:solidFill>
                  </a:tcPr>
                </a:tc>
                <a:tc>
                  <a:txBody>
                    <a:bodyPr/>
                    <a:lstStyle/>
                    <a:p>
                      <a:pPr algn="ctr"/>
                      <a:r>
                        <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rPr>
                        <a:t>Used</a:t>
                      </a:r>
                      <a:endParaRPr lang="en-IN" sz="1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3">
                        <a:lumMod val="50000"/>
                      </a:schemeClr>
                    </a:solidFill>
                  </a:tcPr>
                </a:tc>
                <a:extLst>
                  <a:ext uri="{0D108BD9-81ED-4DB2-BD59-A6C34878D82A}">
                    <a16:rowId xmlns:a16="http://schemas.microsoft.com/office/drawing/2014/main" val="2713927876"/>
                  </a:ext>
                </a:extLst>
              </a:tr>
              <a:tr h="416485">
                <a:tc>
                  <a:txBody>
                    <a:bodyPr/>
                    <a:lstStyle/>
                    <a:p>
                      <a:pPr algn="l"/>
                      <a:r>
                        <a:rPr lang="en-US" sz="1800" b="1" dirty="0">
                          <a:latin typeface="Calibri" panose="020F0502020204030204" pitchFamily="34" charset="0"/>
                          <a:ea typeface="Calibri" panose="020F0502020204030204" pitchFamily="34" charset="0"/>
                          <a:cs typeface="Calibri" panose="020F0502020204030204" pitchFamily="34" charset="0"/>
                        </a:rPr>
                        <a:t>Length of Noise vector (Z)</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[10, 20, 50]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10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7627276"/>
                  </a:ext>
                </a:extLst>
              </a:tr>
              <a:tr h="416485">
                <a:tc>
                  <a:txBody>
                    <a:bodyPr/>
                    <a:lstStyle/>
                    <a:p>
                      <a:pPr algn="l"/>
                      <a:r>
                        <a:rPr lang="en-US" sz="1800" b="1" dirty="0">
                          <a:latin typeface="Calibri" panose="020F0502020204030204" pitchFamily="34" charset="0"/>
                          <a:ea typeface="Calibri" panose="020F0502020204030204" pitchFamily="34" charset="0"/>
                          <a:cs typeface="Calibri" panose="020F0502020204030204" pitchFamily="34" charset="0"/>
                        </a:rPr>
                        <a:t>Image dimensions</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28X28; 64X64; 256X256</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256X256</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3974154"/>
                  </a:ext>
                </a:extLst>
              </a:tr>
              <a:tr h="1026949">
                <a:tc>
                  <a:txBody>
                    <a:bodyPr/>
                    <a:lstStyle/>
                    <a:p>
                      <a:pPr algn="l"/>
                      <a:r>
                        <a:rPr lang="en-US" sz="1800" b="1" dirty="0">
                          <a:latin typeface="Calibri" panose="020F0502020204030204" pitchFamily="34" charset="0"/>
                          <a:ea typeface="Calibri" panose="020F0502020204030204" pitchFamily="34" charset="0"/>
                          <a:cs typeface="Calibri" panose="020F0502020204030204" pitchFamily="34" charset="0"/>
                        </a:rPr>
                        <a:t>Proportion of discriminator and residual loss</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l-GR" sz="1800" dirty="0">
                          <a:latin typeface="Calibri" panose="020F0502020204030204" pitchFamily="34" charset="0"/>
                          <a:ea typeface="Calibri" panose="020F0502020204030204" pitchFamily="34" charset="0"/>
                          <a:cs typeface="Calibri" panose="020F0502020204030204" pitchFamily="34" charset="0"/>
                        </a:rPr>
                        <a:t>λ</a:t>
                      </a:r>
                      <a:r>
                        <a:rPr lang="en-US" sz="1800" dirty="0">
                          <a:latin typeface="Calibri" panose="020F0502020204030204" pitchFamily="34" charset="0"/>
                          <a:ea typeface="Calibri" panose="020F0502020204030204" pitchFamily="34" charset="0"/>
                          <a:cs typeface="Calibri" panose="020F0502020204030204" pitchFamily="34" charset="0"/>
                        </a:rPr>
                        <a:t> = [0.5, 0.9, 1]</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0.9</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65279900"/>
                  </a:ext>
                </a:extLst>
              </a:tr>
              <a:tr h="416485">
                <a:tc>
                  <a:txBody>
                    <a:bodyPr/>
                    <a:lstStyle/>
                    <a:p>
                      <a:pPr algn="l"/>
                      <a:r>
                        <a:rPr lang="en-US" sz="1800" b="1" dirty="0">
                          <a:latin typeface="Calibri" panose="020F0502020204030204" pitchFamily="34" charset="0"/>
                          <a:ea typeface="Calibri" panose="020F0502020204030204" pitchFamily="34" charset="0"/>
                          <a:cs typeface="Calibri" panose="020F0502020204030204" pitchFamily="34" charset="0"/>
                        </a:rPr>
                        <a:t>Optimizer</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Adams, RMSprop</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RMSprop</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36562123"/>
                  </a:ext>
                </a:extLst>
              </a:tr>
              <a:tr h="1335034">
                <a:tc>
                  <a:txBody>
                    <a:bodyPr/>
                    <a:lstStyle/>
                    <a:p>
                      <a:pPr algn="l"/>
                      <a:r>
                        <a:rPr lang="en-US" sz="1800" b="1" dirty="0">
                          <a:latin typeface="Calibri" panose="020F0502020204030204" pitchFamily="34" charset="0"/>
                          <a:ea typeface="Calibri" panose="020F0502020204030204" pitchFamily="34" charset="0"/>
                          <a:cs typeface="Calibri" panose="020F0502020204030204" pitchFamily="34" charset="0"/>
                        </a:rPr>
                        <a:t>Learning rate</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For discriminator = [0.0001, 0.004]</a:t>
                      </a:r>
                    </a:p>
                    <a:p>
                      <a:pPr algn="ctr"/>
                      <a:r>
                        <a:rPr lang="en-IN" sz="1800" dirty="0">
                          <a:latin typeface="Calibri" panose="020F0502020204030204" pitchFamily="34" charset="0"/>
                          <a:ea typeface="Calibri" panose="020F0502020204030204" pitchFamily="34" charset="0"/>
                          <a:cs typeface="Calibri" panose="020F0502020204030204" pitchFamily="34" charset="0"/>
                        </a:rPr>
                        <a:t>For generator = </a:t>
                      </a:r>
                      <a:r>
                        <a:rPr lang="en-US" sz="1800" dirty="0">
                          <a:latin typeface="Calibri" panose="020F0502020204030204" pitchFamily="34" charset="0"/>
                          <a:ea typeface="Calibri" panose="020F0502020204030204" pitchFamily="34" charset="0"/>
                          <a:cs typeface="Calibri" panose="020F0502020204030204" pitchFamily="34" charset="0"/>
                        </a:rPr>
                        <a:t>[0.0001, 0.002]</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For discriminator = 0.0004</a:t>
                      </a:r>
                    </a:p>
                    <a:p>
                      <a:pPr algn="ctr"/>
                      <a:r>
                        <a:rPr lang="en-IN" sz="1800" dirty="0">
                          <a:latin typeface="Calibri" panose="020F0502020204030204" pitchFamily="34" charset="0"/>
                          <a:ea typeface="Calibri" panose="020F0502020204030204" pitchFamily="34" charset="0"/>
                          <a:cs typeface="Calibri" panose="020F0502020204030204" pitchFamily="34" charset="0"/>
                        </a:rPr>
                        <a:t>For generator = </a:t>
                      </a:r>
                      <a:r>
                        <a:rPr lang="en-US" sz="1800" dirty="0">
                          <a:latin typeface="Calibri" panose="020F0502020204030204" pitchFamily="34" charset="0"/>
                          <a:ea typeface="Calibri" panose="020F0502020204030204" pitchFamily="34" charset="0"/>
                          <a:cs typeface="Calibri" panose="020F0502020204030204" pitchFamily="34" charset="0"/>
                        </a:rPr>
                        <a:t>0.0002</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836237923"/>
                  </a:ext>
                </a:extLst>
              </a:tr>
            </a:tbl>
          </a:graphicData>
        </a:graphic>
      </p:graphicFrame>
      <p:sp>
        <p:nvSpPr>
          <p:cNvPr id="6" name="Footer Placeholder 4">
            <a:extLst>
              <a:ext uri="{FF2B5EF4-FFF2-40B4-BE49-F238E27FC236}">
                <a16:creationId xmlns:a16="http://schemas.microsoft.com/office/drawing/2014/main" id="{847A9F30-7847-5714-9D78-479656C5FE6D}"/>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2643864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a:off x="877824" y="5983831"/>
            <a:ext cx="2910247" cy="256090"/>
          </a:xfrm>
        </p:spPr>
        <p:txBody>
          <a:bodyPr/>
          <a:lstStyle/>
          <a:p>
            <a:r>
              <a:rPr lang="en-US" sz="900" dirty="0">
                <a:solidFill>
                  <a:schemeClr val="accent2">
                    <a:lumMod val="10000"/>
                  </a:schemeClr>
                </a:solidFill>
              </a:rPr>
              <a:t>GAN BASED DISEASE IDENTIFICATION</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p:txBody>
          <a:bodyPr/>
          <a:lstStyle/>
          <a:p>
            <a:fld id="{75DF2D63-3FF5-D547-96B9-BE9CCD1ABA58}" type="slidenum">
              <a:rPr lang="en-US" smtClean="0"/>
              <a:pPr/>
              <a:t>12</a:t>
            </a:fld>
            <a:endParaRPr lang="en-US" dirty="0"/>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idx="1"/>
          </p:nvPr>
        </p:nvSpPr>
        <p:spPr/>
        <p:txBody>
          <a:bodyPr/>
          <a:lstStyle/>
          <a:p>
            <a:r>
              <a:rPr lang="en-US" sz="1800" dirty="0">
                <a:latin typeface="Calibri" panose="020F0502020204030204" pitchFamily="34" charset="0"/>
                <a:ea typeface="Calibri" panose="020F0502020204030204" pitchFamily="34" charset="0"/>
                <a:cs typeface="Calibri" panose="020F0502020204030204" pitchFamily="34" charset="0"/>
              </a:rPr>
              <a:t>Motivation</a:t>
            </a:r>
          </a:p>
          <a:p>
            <a:r>
              <a:rPr lang="en-US" sz="2000" dirty="0">
                <a:latin typeface="Calibri" panose="020F0502020204030204" pitchFamily="34" charset="0"/>
                <a:ea typeface="Calibri" panose="020F0502020204030204" pitchFamily="34" charset="0"/>
                <a:cs typeface="Calibri" panose="020F0502020204030204" pitchFamily="34" charset="0"/>
              </a:rPr>
              <a:t>dataset</a:t>
            </a:r>
            <a:endParaRPr lang="en-US" dirty="0">
              <a:latin typeface="Calibri" panose="020F0502020204030204" pitchFamily="34" charset="0"/>
              <a:ea typeface="Calibri" panose="020F0502020204030204" pitchFamily="34" charset="0"/>
              <a:cs typeface="Calibri" panose="020F0502020204030204" pitchFamily="34" charset="0"/>
            </a:endParaRPr>
          </a:p>
          <a:p>
            <a:r>
              <a:rPr lang="en-US" dirty="0">
                <a:latin typeface="Calibri" panose="020F0502020204030204" pitchFamily="34" charset="0"/>
                <a:ea typeface="Calibri" panose="020F0502020204030204" pitchFamily="34" charset="0"/>
                <a:cs typeface="Calibri" panose="020F0502020204030204" pitchFamily="34" charset="0"/>
              </a:rPr>
              <a:t>Approach</a:t>
            </a:r>
          </a:p>
          <a:p>
            <a:r>
              <a:rPr lang="en-US" sz="2400" b="1" dirty="0">
                <a:latin typeface="Calibri" panose="020F0502020204030204" pitchFamily="34" charset="0"/>
                <a:ea typeface="Calibri" panose="020F0502020204030204" pitchFamily="34" charset="0"/>
                <a:cs typeface="Calibri" panose="020F0502020204030204" pitchFamily="34" charset="0"/>
              </a:rPr>
              <a:t>RESULTS</a:t>
            </a:r>
            <a:endParaRPr lang="en-US" b="1" dirty="0">
              <a:latin typeface="Calibri" panose="020F0502020204030204" pitchFamily="34" charset="0"/>
              <a:ea typeface="Calibri" panose="020F0502020204030204" pitchFamily="34" charset="0"/>
              <a:cs typeface="Calibri" panose="020F0502020204030204" pitchFamily="34" charset="0"/>
            </a:endParaRPr>
          </a:p>
          <a:p>
            <a:r>
              <a:rPr lang="en-US" sz="1800" dirty="0">
                <a:latin typeface="Calibri" panose="020F0502020204030204" pitchFamily="34" charset="0"/>
                <a:ea typeface="Calibri" panose="020F0502020204030204" pitchFamily="34" charset="0"/>
                <a:cs typeface="Calibri" panose="020F0502020204030204" pitchFamily="34" charset="0"/>
              </a:rPr>
              <a:t>challenges</a:t>
            </a:r>
          </a:p>
        </p:txBody>
      </p:sp>
      <p:pic>
        <p:nvPicPr>
          <p:cNvPr id="8" name="Picture Placeholder 7" descr="Pipette diffusing dyes in flasks">
            <a:extLst>
              <a:ext uri="{FF2B5EF4-FFF2-40B4-BE49-F238E27FC236}">
                <a16:creationId xmlns:a16="http://schemas.microsoft.com/office/drawing/2014/main" id="{9DA934D8-2609-4227-78DF-CF8F07A2F9C7}"/>
              </a:ext>
            </a:extLst>
          </p:cNvPr>
          <p:cNvPicPr>
            <a:picLocks noGrp="1" noChangeAspect="1"/>
          </p:cNvPicPr>
          <p:nvPr>
            <p:ph type="pic" sz="quarter" idx="13"/>
          </p:nvPr>
        </p:nvPicPr>
        <p:blipFill rotWithShape="1">
          <a:blip r:embed="rId2">
            <a:alphaModFix/>
            <a:extLst>
              <a:ext uri="{28A0092B-C50C-407E-A947-70E740481C1C}">
                <a14:useLocalDpi xmlns:a14="http://schemas.microsoft.com/office/drawing/2010/main" val="0"/>
              </a:ext>
            </a:extLst>
          </a:blip>
          <a:srcRect t="79" b="79"/>
          <a:stretch/>
        </p:blipFill>
        <p:spPr/>
      </p:pic>
    </p:spTree>
    <p:extLst>
      <p:ext uri="{BB962C8B-B14F-4D97-AF65-F5344CB8AC3E}">
        <p14:creationId xmlns:p14="http://schemas.microsoft.com/office/powerpoint/2010/main" val="28678786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81C9D-EFFC-7751-E176-B41F922175BC}"/>
              </a:ext>
            </a:extLst>
          </p:cNvPr>
          <p:cNvSpPr>
            <a:spLocks noGrp="1"/>
          </p:cNvSpPr>
          <p:nvPr>
            <p:ph type="title"/>
          </p:nvPr>
        </p:nvSpPr>
        <p:spPr/>
        <p:txBody>
          <a:bodyPr/>
          <a:lstStyle/>
          <a:p>
            <a:r>
              <a:rPr lang="en-US" sz="3000" b="1" dirty="0"/>
              <a:t>Model performed best with Shenzhen and worst with </a:t>
            </a:r>
            <a:r>
              <a:rPr lang="en-US" sz="3000" b="1" dirty="0" err="1"/>
              <a:t>MontGomery</a:t>
            </a:r>
            <a:r>
              <a:rPr lang="en-US" sz="3000" b="1" dirty="0"/>
              <a:t> Data</a:t>
            </a:r>
            <a:endParaRPr lang="en-IN" sz="3000" b="1" dirty="0"/>
          </a:p>
        </p:txBody>
      </p:sp>
      <p:sp>
        <p:nvSpPr>
          <p:cNvPr id="4" name="Slide Number Placeholder 3">
            <a:extLst>
              <a:ext uri="{FF2B5EF4-FFF2-40B4-BE49-F238E27FC236}">
                <a16:creationId xmlns:a16="http://schemas.microsoft.com/office/drawing/2014/main" id="{253A0838-3E7C-0779-EC49-AB512D26CA3D}"/>
              </a:ext>
            </a:extLst>
          </p:cNvPr>
          <p:cNvSpPr>
            <a:spLocks noGrp="1"/>
          </p:cNvSpPr>
          <p:nvPr>
            <p:ph type="sldNum" sz="quarter" idx="11"/>
          </p:nvPr>
        </p:nvSpPr>
        <p:spPr/>
        <p:txBody>
          <a:bodyPr/>
          <a:lstStyle/>
          <a:p>
            <a:fld id="{75DF2D63-3FF5-D547-96B9-BE9CCD1ABA58}" type="slidenum">
              <a:rPr lang="en-US" smtClean="0"/>
              <a:t>13</a:t>
            </a:fld>
            <a:endParaRPr lang="en-US" dirty="0"/>
          </a:p>
        </p:txBody>
      </p:sp>
      <p:graphicFrame>
        <p:nvGraphicFramePr>
          <p:cNvPr id="3" name="Table 5">
            <a:extLst>
              <a:ext uri="{FF2B5EF4-FFF2-40B4-BE49-F238E27FC236}">
                <a16:creationId xmlns:a16="http://schemas.microsoft.com/office/drawing/2014/main" id="{6294834D-1E1B-83DE-1FF7-1C92C9E2BF4B}"/>
              </a:ext>
            </a:extLst>
          </p:cNvPr>
          <p:cNvGraphicFramePr>
            <a:graphicFrameLocks noGrp="1"/>
          </p:cNvGraphicFramePr>
          <p:nvPr>
            <p:extLst>
              <p:ext uri="{D42A27DB-BD31-4B8C-83A1-F6EECF244321}">
                <p14:modId xmlns:p14="http://schemas.microsoft.com/office/powerpoint/2010/main" val="1124704116"/>
              </p:ext>
            </p:extLst>
          </p:nvPr>
        </p:nvGraphicFramePr>
        <p:xfrm>
          <a:off x="2260599" y="1811348"/>
          <a:ext cx="8127999" cy="1854200"/>
        </p:xfrm>
        <a:graphic>
          <a:graphicData uri="http://schemas.openxmlformats.org/drawingml/2006/table">
            <a:tbl>
              <a:tblPr firstRow="1" bandRow="1">
                <a:tableStyleId>{2D5ABB26-0587-4C30-8999-92F81FD0307C}</a:tableStyleId>
              </a:tblPr>
              <a:tblGrid>
                <a:gridCol w="2709333">
                  <a:extLst>
                    <a:ext uri="{9D8B030D-6E8A-4147-A177-3AD203B41FA5}">
                      <a16:colId xmlns:a16="http://schemas.microsoft.com/office/drawing/2014/main" val="2624849139"/>
                    </a:ext>
                  </a:extLst>
                </a:gridCol>
                <a:gridCol w="2709333">
                  <a:extLst>
                    <a:ext uri="{9D8B030D-6E8A-4147-A177-3AD203B41FA5}">
                      <a16:colId xmlns:a16="http://schemas.microsoft.com/office/drawing/2014/main" val="2803879270"/>
                    </a:ext>
                  </a:extLst>
                </a:gridCol>
                <a:gridCol w="2709333">
                  <a:extLst>
                    <a:ext uri="{9D8B030D-6E8A-4147-A177-3AD203B41FA5}">
                      <a16:colId xmlns:a16="http://schemas.microsoft.com/office/drawing/2014/main" val="1202404260"/>
                    </a:ext>
                  </a:extLst>
                </a:gridCol>
              </a:tblGrid>
              <a:tr h="370840">
                <a:tc gridSpan="3">
                  <a:txBody>
                    <a:bodyPr/>
                    <a:lstStyle/>
                    <a:p>
                      <a:pPr algn="ctr"/>
                      <a:r>
                        <a:rPr lang="en-US" dirty="0">
                          <a:solidFill>
                            <a:schemeClr val="bg1"/>
                          </a:solidFill>
                          <a:latin typeface="Calibri" panose="020F0502020204030204" pitchFamily="34" charset="0"/>
                          <a:ea typeface="Calibri" panose="020F0502020204030204" pitchFamily="34" charset="0"/>
                          <a:cs typeface="Calibri" panose="020F0502020204030204" pitchFamily="34" charset="0"/>
                        </a:rPr>
                        <a:t>Model Performance on Test data</a:t>
                      </a:r>
                      <a:endParaRPr lang="en-IN"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B w="12700" cap="flat" cmpd="sng" algn="ctr">
                      <a:solidFill>
                        <a:schemeClr val="tx1"/>
                      </a:solidFill>
                      <a:prstDash val="solid"/>
                      <a:round/>
                      <a:headEnd type="none" w="med" len="med"/>
                      <a:tailEnd type="none" w="med" len="med"/>
                    </a:lnB>
                    <a:solidFill>
                      <a:schemeClr val="accent3">
                        <a:lumMod val="50000"/>
                      </a:schemeClr>
                    </a:solidFill>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2870023625"/>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ea typeface="Calibri" panose="020F0502020204030204" pitchFamily="34" charset="0"/>
                          <a:cs typeface="Calibri" panose="020F0502020204030204" pitchFamily="34" charset="0"/>
                        </a:rPr>
                        <a:t>Datasets</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Accuracy</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F1-Score</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9640969"/>
                  </a:ext>
                </a:extLst>
              </a:tr>
              <a:tr h="370840">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TBX11K</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71.5%</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65.8%</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77039474"/>
                  </a:ext>
                </a:extLst>
              </a:tr>
              <a:tr h="370840">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Shenzhen </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84.7%</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85.7%</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54757249"/>
                  </a:ext>
                </a:extLst>
              </a:tr>
              <a:tr h="370840">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Montgomery</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55.1%</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dirty="0">
                          <a:latin typeface="Calibri" panose="020F0502020204030204" pitchFamily="34" charset="0"/>
                          <a:ea typeface="Calibri" panose="020F0502020204030204" pitchFamily="34" charset="0"/>
                          <a:cs typeface="Calibri" panose="020F0502020204030204" pitchFamily="34" charset="0"/>
                        </a:rPr>
                        <a:t>41.2%</a:t>
                      </a:r>
                      <a:endParaRPr lang="en-IN"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913365545"/>
                  </a:ext>
                </a:extLst>
              </a:tr>
            </a:tbl>
          </a:graphicData>
        </a:graphic>
      </p:graphicFrame>
      <p:sp>
        <p:nvSpPr>
          <p:cNvPr id="6" name="TextBox 5">
            <a:extLst>
              <a:ext uri="{FF2B5EF4-FFF2-40B4-BE49-F238E27FC236}">
                <a16:creationId xmlns:a16="http://schemas.microsoft.com/office/drawing/2014/main" id="{DE4C236B-9658-8DF4-C20A-DFD561DC09F1}"/>
              </a:ext>
            </a:extLst>
          </p:cNvPr>
          <p:cNvSpPr txBox="1"/>
          <p:nvPr/>
        </p:nvSpPr>
        <p:spPr>
          <a:xfrm>
            <a:off x="1295399" y="4264090"/>
            <a:ext cx="10058400" cy="1754326"/>
          </a:xfrm>
          <a:prstGeom prst="rect">
            <a:avLst/>
          </a:prstGeom>
          <a:noFill/>
        </p:spPr>
        <p:txBody>
          <a:bodyPr wrap="square" rtlCol="0">
            <a:spAutoFit/>
          </a:bodyPr>
          <a:lstStyle/>
          <a:p>
            <a:pPr marL="342900" indent="-342900">
              <a:buFont typeface="+mj-lt"/>
              <a:buAutoNum type="arabicPeriod"/>
            </a:pPr>
            <a:r>
              <a:rPr lang="en-US" i="1" dirty="0">
                <a:latin typeface="Calibri" panose="020F0502020204030204" pitchFamily="34" charset="0"/>
                <a:ea typeface="Calibri" panose="020F0502020204030204" pitchFamily="34" charset="0"/>
                <a:cs typeface="Calibri" panose="020F0502020204030204" pitchFamily="34" charset="0"/>
              </a:rPr>
              <a:t>Highest recall of 94.1% was observed on Shenzhen dataset, it only included pulmonary Tb patients</a:t>
            </a:r>
          </a:p>
          <a:p>
            <a:pPr marL="342900" indent="-342900">
              <a:buFont typeface="+mj-lt"/>
              <a:buAutoNum type="arabicPeriod"/>
            </a:pPr>
            <a:r>
              <a:rPr lang="en-US" i="1" dirty="0">
                <a:latin typeface="Calibri" panose="020F0502020204030204" pitchFamily="34" charset="0"/>
                <a:ea typeface="Calibri" panose="020F0502020204030204" pitchFamily="34" charset="0"/>
                <a:cs typeface="Calibri" panose="020F0502020204030204" pitchFamily="34" charset="0"/>
              </a:rPr>
              <a:t>Lowest model accuracy and F1-score on Montgomery dataset concludes that the GAN trained is subject to source of Chest X-Ray images</a:t>
            </a:r>
          </a:p>
          <a:p>
            <a:pPr marL="342900" indent="-342900">
              <a:buFont typeface="+mj-lt"/>
              <a:buAutoNum type="arabicPeriod"/>
            </a:pPr>
            <a:r>
              <a:rPr lang="en-US" i="1" dirty="0">
                <a:latin typeface="Calibri" panose="020F0502020204030204" pitchFamily="34" charset="0"/>
                <a:ea typeface="Calibri" panose="020F0502020204030204" pitchFamily="34" charset="0"/>
                <a:cs typeface="Calibri" panose="020F0502020204030204" pitchFamily="34" charset="0"/>
              </a:rPr>
              <a:t>On sick and Non-Tb, an accuracy of marginally more than 50%, which could be because such sick patients may not have a pulmonary disease</a:t>
            </a:r>
          </a:p>
          <a:p>
            <a:endParaRPr lang="en-IN" dirty="0"/>
          </a:p>
        </p:txBody>
      </p:sp>
      <p:sp>
        <p:nvSpPr>
          <p:cNvPr id="7" name="Footer Placeholder 4">
            <a:extLst>
              <a:ext uri="{FF2B5EF4-FFF2-40B4-BE49-F238E27FC236}">
                <a16:creationId xmlns:a16="http://schemas.microsoft.com/office/drawing/2014/main" id="{E22BC63E-7665-6588-8D87-16E691C86DFD}"/>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1862363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81C9D-EFFC-7751-E176-B41F922175BC}"/>
              </a:ext>
            </a:extLst>
          </p:cNvPr>
          <p:cNvSpPr>
            <a:spLocks noGrp="1"/>
          </p:cNvSpPr>
          <p:nvPr>
            <p:ph type="title"/>
          </p:nvPr>
        </p:nvSpPr>
        <p:spPr/>
        <p:txBody>
          <a:bodyPr/>
          <a:lstStyle/>
          <a:p>
            <a:r>
              <a:rPr lang="en-US" sz="3000" b="1" dirty="0"/>
              <a:t>GAN learnt sensible anatomical features</a:t>
            </a:r>
            <a:endParaRPr lang="en-IN" sz="3000" b="1" dirty="0"/>
          </a:p>
        </p:txBody>
      </p:sp>
      <p:sp>
        <p:nvSpPr>
          <p:cNvPr id="4" name="Slide Number Placeholder 3">
            <a:extLst>
              <a:ext uri="{FF2B5EF4-FFF2-40B4-BE49-F238E27FC236}">
                <a16:creationId xmlns:a16="http://schemas.microsoft.com/office/drawing/2014/main" id="{253A0838-3E7C-0779-EC49-AB512D26CA3D}"/>
              </a:ext>
            </a:extLst>
          </p:cNvPr>
          <p:cNvSpPr>
            <a:spLocks noGrp="1"/>
          </p:cNvSpPr>
          <p:nvPr>
            <p:ph type="sldNum" sz="quarter" idx="11"/>
          </p:nvPr>
        </p:nvSpPr>
        <p:spPr/>
        <p:txBody>
          <a:bodyPr/>
          <a:lstStyle/>
          <a:p>
            <a:fld id="{75DF2D63-3FF5-D547-96B9-BE9CCD1ABA58}" type="slidenum">
              <a:rPr lang="en-US" smtClean="0"/>
              <a:t>14</a:t>
            </a:fld>
            <a:endParaRPr lang="en-US" dirty="0"/>
          </a:p>
        </p:txBody>
      </p:sp>
      <p:pic>
        <p:nvPicPr>
          <p:cNvPr id="8" name="Picture 7" descr="Chart, scatter chart, bubble chart&#10;&#10;Description automatically generated">
            <a:extLst>
              <a:ext uri="{FF2B5EF4-FFF2-40B4-BE49-F238E27FC236}">
                <a16:creationId xmlns:a16="http://schemas.microsoft.com/office/drawing/2014/main" id="{121D281E-E7EF-7B60-882D-18CE384BD96E}"/>
              </a:ext>
            </a:extLst>
          </p:cNvPr>
          <p:cNvPicPr>
            <a:picLocks noChangeAspect="1"/>
          </p:cNvPicPr>
          <p:nvPr/>
        </p:nvPicPr>
        <p:blipFill>
          <a:blip r:embed="rId2"/>
          <a:stretch>
            <a:fillRect/>
          </a:stretch>
        </p:blipFill>
        <p:spPr>
          <a:xfrm>
            <a:off x="1295400" y="1820030"/>
            <a:ext cx="4900128" cy="3533947"/>
          </a:xfrm>
          <a:prstGeom prst="rect">
            <a:avLst/>
          </a:prstGeom>
          <a:ln>
            <a:solidFill>
              <a:schemeClr val="tx1">
                <a:lumMod val="65000"/>
                <a:lumOff val="35000"/>
              </a:schemeClr>
            </a:solidFill>
          </a:ln>
        </p:spPr>
      </p:pic>
      <p:cxnSp>
        <p:nvCxnSpPr>
          <p:cNvPr id="10" name="Straight Connector 9">
            <a:extLst>
              <a:ext uri="{FF2B5EF4-FFF2-40B4-BE49-F238E27FC236}">
                <a16:creationId xmlns:a16="http://schemas.microsoft.com/office/drawing/2014/main" id="{888CDF81-7DE8-F462-CB00-2E0791C61070}"/>
              </a:ext>
            </a:extLst>
          </p:cNvPr>
          <p:cNvCxnSpPr/>
          <p:nvPr/>
        </p:nvCxnSpPr>
        <p:spPr>
          <a:xfrm flipV="1">
            <a:off x="1987420" y="2528596"/>
            <a:ext cx="1931437" cy="1427584"/>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CA89297-CB06-A272-7E73-1513BFCD0DA9}"/>
              </a:ext>
            </a:extLst>
          </p:cNvPr>
          <p:cNvSpPr txBox="1"/>
          <p:nvPr/>
        </p:nvSpPr>
        <p:spPr>
          <a:xfrm>
            <a:off x="1295399" y="5465287"/>
            <a:ext cx="4900130" cy="738664"/>
          </a:xfrm>
          <a:prstGeom prst="rect">
            <a:avLst/>
          </a:prstGeom>
          <a:noFill/>
        </p:spPr>
        <p:txBody>
          <a:bodyPr wrap="square" rtlCol="0">
            <a:spAutoFit/>
          </a:bodyPr>
          <a:lstStyle/>
          <a:p>
            <a:pPr algn="ctr"/>
            <a:r>
              <a:rPr lang="en-US" sz="1400" dirty="0">
                <a:latin typeface="Calibri" panose="020F0502020204030204" pitchFamily="34" charset="0"/>
                <a:ea typeface="Calibri" panose="020F0502020204030204" pitchFamily="34" charset="0"/>
                <a:cs typeface="Calibri" panose="020F0502020204030204" pitchFamily="34" charset="0"/>
              </a:rPr>
              <a:t>t-SNE embedding of normal (green) and anomalous (orange) images on the feature representation of the last convolution layer of the discriminator. </a:t>
            </a:r>
            <a:endParaRPr lang="en-IN" sz="1400" dirty="0">
              <a:latin typeface="Calibri" panose="020F0502020204030204" pitchFamily="34" charset="0"/>
              <a:ea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60BDD76C-16B3-608E-9D12-311F68F6F86A}"/>
              </a:ext>
            </a:extLst>
          </p:cNvPr>
          <p:cNvSpPr txBox="1"/>
          <p:nvPr/>
        </p:nvSpPr>
        <p:spPr>
          <a:xfrm>
            <a:off x="6428792" y="1820030"/>
            <a:ext cx="5208713" cy="3416320"/>
          </a:xfrm>
          <a:prstGeom prst="rect">
            <a:avLst/>
          </a:prstGeom>
          <a:noFill/>
          <a:ln>
            <a:solidFill>
              <a:schemeClr val="bg1"/>
            </a:solidFill>
          </a:ln>
        </p:spPr>
        <p:txBody>
          <a:bodyPr wrap="square" rtlCol="0">
            <a:spAutoFit/>
          </a:bodyPr>
          <a:lstStyle/>
          <a:p>
            <a:pPr marL="342900" indent="-342900">
              <a:buFont typeface="+mj-lt"/>
              <a:buAutoNum type="arabicPeriod"/>
            </a:pPr>
            <a:r>
              <a:rPr lang="en-US" i="1" dirty="0">
                <a:latin typeface="Calibri" panose="020F0502020204030204" pitchFamily="34" charset="0"/>
                <a:ea typeface="Calibri" panose="020F0502020204030204" pitchFamily="34" charset="0"/>
                <a:cs typeface="Calibri" panose="020F0502020204030204" pitchFamily="34" charset="0"/>
              </a:rPr>
              <a:t>Almost well separated normal and anomalous images showcased that the discriminator was able to learn features while training that separates healthy and sick patients</a:t>
            </a:r>
          </a:p>
          <a:p>
            <a:pPr marL="342900" indent="-342900">
              <a:buFont typeface="+mj-lt"/>
              <a:buAutoNum type="arabicPeriod"/>
            </a:pPr>
            <a:endParaRPr lang="en-US" i="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r>
              <a:rPr lang="en-US" i="1" dirty="0">
                <a:latin typeface="Calibri" panose="020F0502020204030204" pitchFamily="34" charset="0"/>
                <a:ea typeface="Calibri" panose="020F0502020204030204" pitchFamily="34" charset="0"/>
                <a:cs typeface="Calibri" panose="020F0502020204030204" pitchFamily="34" charset="0"/>
              </a:rPr>
              <a:t>Embedding of random noise was clearly far away from normal and anomalous images, highlighting that the model can not be fooled when supplied with normal noise</a:t>
            </a:r>
          </a:p>
          <a:p>
            <a:pPr marL="342900" indent="-342900">
              <a:buFont typeface="+mj-lt"/>
              <a:buAutoNum type="arabicPeriod"/>
            </a:pPr>
            <a:endParaRPr lang="en-US" i="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endParaRPr lang="en-US" i="1"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mj-lt"/>
              <a:buAutoNum type="arabicPeriod"/>
            </a:pPr>
            <a:endParaRPr lang="en-US" i="1" dirty="0">
              <a:latin typeface="Calibri" panose="020F0502020204030204" pitchFamily="34" charset="0"/>
              <a:ea typeface="Calibri" panose="020F0502020204030204" pitchFamily="34" charset="0"/>
              <a:cs typeface="Calibri" panose="020F0502020204030204" pitchFamily="34" charset="0"/>
            </a:endParaRPr>
          </a:p>
        </p:txBody>
      </p:sp>
      <p:sp>
        <p:nvSpPr>
          <p:cNvPr id="13" name="Footer Placeholder 4">
            <a:extLst>
              <a:ext uri="{FF2B5EF4-FFF2-40B4-BE49-F238E27FC236}">
                <a16:creationId xmlns:a16="http://schemas.microsoft.com/office/drawing/2014/main" id="{990330A0-7EB6-CB3D-2805-DEA779AFF74D}"/>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42210547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a:off x="877824" y="5983831"/>
            <a:ext cx="2910247" cy="256090"/>
          </a:xfrm>
        </p:spPr>
        <p:txBody>
          <a:bodyPr/>
          <a:lstStyle/>
          <a:p>
            <a:r>
              <a:rPr lang="en-US" sz="900" dirty="0">
                <a:solidFill>
                  <a:schemeClr val="accent2">
                    <a:lumMod val="10000"/>
                  </a:schemeClr>
                </a:solidFill>
              </a:rPr>
              <a:t>GAN BASED DISEASE IDENTIFICATION</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p:txBody>
          <a:bodyPr/>
          <a:lstStyle/>
          <a:p>
            <a:fld id="{75DF2D63-3FF5-D547-96B9-BE9CCD1ABA58}" type="slidenum">
              <a:rPr lang="en-US" smtClean="0"/>
              <a:pPr/>
              <a:t>15</a:t>
            </a:fld>
            <a:endParaRPr lang="en-US" dirty="0"/>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idx="1"/>
          </p:nvPr>
        </p:nvSpPr>
        <p:spPr/>
        <p:txBody>
          <a:bodyPr/>
          <a:lstStyle/>
          <a:p>
            <a:r>
              <a:rPr lang="en-US" sz="1800" dirty="0">
                <a:latin typeface="Calibri" panose="020F0502020204030204" pitchFamily="34" charset="0"/>
                <a:ea typeface="Calibri" panose="020F0502020204030204" pitchFamily="34" charset="0"/>
                <a:cs typeface="Calibri" panose="020F0502020204030204" pitchFamily="34" charset="0"/>
              </a:rPr>
              <a:t>Motivation</a:t>
            </a:r>
          </a:p>
          <a:p>
            <a:r>
              <a:rPr lang="en-US" sz="2000" dirty="0">
                <a:latin typeface="Calibri" panose="020F0502020204030204" pitchFamily="34" charset="0"/>
                <a:ea typeface="Calibri" panose="020F0502020204030204" pitchFamily="34" charset="0"/>
                <a:cs typeface="Calibri" panose="020F0502020204030204" pitchFamily="34" charset="0"/>
              </a:rPr>
              <a:t>dataset</a:t>
            </a:r>
            <a:endParaRPr lang="en-US" dirty="0">
              <a:latin typeface="Calibri" panose="020F0502020204030204" pitchFamily="34" charset="0"/>
              <a:ea typeface="Calibri" panose="020F0502020204030204" pitchFamily="34" charset="0"/>
              <a:cs typeface="Calibri" panose="020F0502020204030204" pitchFamily="34" charset="0"/>
            </a:endParaRPr>
          </a:p>
          <a:p>
            <a:r>
              <a:rPr lang="en-US" dirty="0">
                <a:latin typeface="Calibri" panose="020F0502020204030204" pitchFamily="34" charset="0"/>
                <a:ea typeface="Calibri" panose="020F0502020204030204" pitchFamily="34" charset="0"/>
                <a:cs typeface="Calibri" panose="020F0502020204030204" pitchFamily="34" charset="0"/>
              </a:rPr>
              <a:t>Approach</a:t>
            </a:r>
          </a:p>
          <a:p>
            <a:r>
              <a:rPr lang="en-US" dirty="0">
                <a:latin typeface="Calibri" panose="020F0502020204030204" pitchFamily="34" charset="0"/>
                <a:ea typeface="Calibri" panose="020F0502020204030204" pitchFamily="34" charset="0"/>
                <a:cs typeface="Calibri" panose="020F0502020204030204" pitchFamily="34" charset="0"/>
              </a:rPr>
              <a:t>results</a:t>
            </a:r>
          </a:p>
          <a:p>
            <a:r>
              <a:rPr lang="en-US" sz="2400" b="1" dirty="0">
                <a:latin typeface="Calibri" panose="020F0502020204030204" pitchFamily="34" charset="0"/>
                <a:ea typeface="Calibri" panose="020F0502020204030204" pitchFamily="34" charset="0"/>
                <a:cs typeface="Calibri" panose="020F0502020204030204" pitchFamily="34" charset="0"/>
              </a:rPr>
              <a:t>challenges</a:t>
            </a:r>
            <a:endParaRPr lang="en-US" sz="1800" b="1" dirty="0">
              <a:latin typeface="Calibri" panose="020F0502020204030204" pitchFamily="34" charset="0"/>
              <a:ea typeface="Calibri" panose="020F0502020204030204" pitchFamily="34" charset="0"/>
              <a:cs typeface="Calibri" panose="020F0502020204030204" pitchFamily="34" charset="0"/>
            </a:endParaRPr>
          </a:p>
        </p:txBody>
      </p:sp>
      <p:pic>
        <p:nvPicPr>
          <p:cNvPr id="8" name="Picture Placeholder 7" descr="Pipette diffusing dyes in flasks">
            <a:extLst>
              <a:ext uri="{FF2B5EF4-FFF2-40B4-BE49-F238E27FC236}">
                <a16:creationId xmlns:a16="http://schemas.microsoft.com/office/drawing/2014/main" id="{9DA934D8-2609-4227-78DF-CF8F07A2F9C7}"/>
              </a:ext>
            </a:extLst>
          </p:cNvPr>
          <p:cNvPicPr>
            <a:picLocks noGrp="1" noChangeAspect="1"/>
          </p:cNvPicPr>
          <p:nvPr>
            <p:ph type="pic" sz="quarter" idx="13"/>
          </p:nvPr>
        </p:nvPicPr>
        <p:blipFill rotWithShape="1">
          <a:blip r:embed="rId2">
            <a:alphaModFix/>
            <a:extLst>
              <a:ext uri="{28A0092B-C50C-407E-A947-70E740481C1C}">
                <a14:useLocalDpi xmlns:a14="http://schemas.microsoft.com/office/drawing/2010/main" val="0"/>
              </a:ext>
            </a:extLst>
          </a:blip>
          <a:srcRect t="79" b="79"/>
          <a:stretch/>
        </p:blipFill>
        <p:spPr/>
      </p:pic>
    </p:spTree>
    <p:extLst>
      <p:ext uri="{BB962C8B-B14F-4D97-AF65-F5344CB8AC3E}">
        <p14:creationId xmlns:p14="http://schemas.microsoft.com/office/powerpoint/2010/main" val="1452854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FDBDD-DE4F-AD91-11E0-E55B1D23D6FB}"/>
              </a:ext>
            </a:extLst>
          </p:cNvPr>
          <p:cNvSpPr>
            <a:spLocks noGrp="1"/>
          </p:cNvSpPr>
          <p:nvPr>
            <p:ph type="title"/>
          </p:nvPr>
        </p:nvSpPr>
        <p:spPr>
          <a:xfrm>
            <a:off x="1295400" y="649511"/>
            <a:ext cx="10058400" cy="914400"/>
          </a:xfrm>
        </p:spPr>
        <p:txBody>
          <a:bodyPr/>
          <a:lstStyle/>
          <a:p>
            <a:r>
              <a:rPr lang="en-IN" sz="3000" b="1" dirty="0"/>
              <a:t>GAN</a:t>
            </a:r>
            <a:r>
              <a:rPr lang="en-IN" sz="3000" b="1" cap="none" dirty="0"/>
              <a:t>s ARE COMPUTAIONALLY EXPENSIVE</a:t>
            </a:r>
            <a:endParaRPr lang="en-IN" sz="3000" b="1" dirty="0"/>
          </a:p>
        </p:txBody>
      </p:sp>
      <p:sp>
        <p:nvSpPr>
          <p:cNvPr id="3" name="Content Placeholder 2">
            <a:extLst>
              <a:ext uri="{FF2B5EF4-FFF2-40B4-BE49-F238E27FC236}">
                <a16:creationId xmlns:a16="http://schemas.microsoft.com/office/drawing/2014/main" id="{59110A34-695A-D8B0-FCEC-4CE8A626E672}"/>
              </a:ext>
            </a:extLst>
          </p:cNvPr>
          <p:cNvSpPr>
            <a:spLocks noGrp="1"/>
          </p:cNvSpPr>
          <p:nvPr>
            <p:ph idx="1"/>
          </p:nvPr>
        </p:nvSpPr>
        <p:spPr/>
        <p:txBody>
          <a:bodyPr/>
          <a:lstStyle/>
          <a:p>
            <a:r>
              <a:rPr lang="en-IN" sz="2000" dirty="0">
                <a:latin typeface="Calibri" panose="020F0502020204030204" pitchFamily="34" charset="0"/>
                <a:ea typeface="Calibri" panose="020F0502020204030204" pitchFamily="34" charset="0"/>
                <a:cs typeface="Calibri" panose="020F0502020204030204" pitchFamily="34" charset="0"/>
              </a:rPr>
              <a:t>Current </a:t>
            </a:r>
            <a:r>
              <a:rPr lang="en-IN" sz="2000" dirty="0" err="1">
                <a:latin typeface="Calibri" panose="020F0502020204030204" pitchFamily="34" charset="0"/>
                <a:ea typeface="Calibri" panose="020F0502020204030204" pitchFamily="34" charset="0"/>
                <a:cs typeface="Calibri" panose="020F0502020204030204" pitchFamily="34" charset="0"/>
              </a:rPr>
              <a:t>AnoGAN</a:t>
            </a:r>
            <a:r>
              <a:rPr lang="en-IN" sz="2000" dirty="0">
                <a:latin typeface="Calibri" panose="020F0502020204030204" pitchFamily="34" charset="0"/>
                <a:ea typeface="Calibri" panose="020F0502020204030204" pitchFamily="34" charset="0"/>
                <a:cs typeface="Calibri" panose="020F0502020204030204" pitchFamily="34" charset="0"/>
              </a:rPr>
              <a:t> architecture takes &gt; 2 hour to train on 3,800 images of shape 256X256 from TBX11k and Shenzhen data</a:t>
            </a:r>
          </a:p>
          <a:p>
            <a:pPr lvl="1"/>
            <a:r>
              <a:rPr lang="en-IN" dirty="0">
                <a:latin typeface="Calibri" panose="020F0502020204030204" pitchFamily="34" charset="0"/>
                <a:ea typeface="Calibri" panose="020F0502020204030204" pitchFamily="34" charset="0"/>
                <a:cs typeface="Calibri" panose="020F0502020204030204" pitchFamily="34" charset="0"/>
              </a:rPr>
              <a:t>Find detailed architecture and code on </a:t>
            </a:r>
            <a:r>
              <a:rPr lang="en-IN" dirty="0">
                <a:latin typeface="Calibri" panose="020F0502020204030204" pitchFamily="34" charset="0"/>
                <a:ea typeface="Calibri" panose="020F0502020204030204" pitchFamily="34" charset="0"/>
                <a:cs typeface="Calibri" panose="020F0502020204030204" pitchFamily="34" charset="0"/>
                <a:hlinkClick r:id="rId2"/>
              </a:rPr>
              <a:t>my </a:t>
            </a:r>
            <a:r>
              <a:rPr lang="en-IN" dirty="0" err="1">
                <a:latin typeface="Calibri" panose="020F0502020204030204" pitchFamily="34" charset="0"/>
                <a:ea typeface="Calibri" panose="020F0502020204030204" pitchFamily="34" charset="0"/>
                <a:cs typeface="Calibri" panose="020F0502020204030204" pitchFamily="34" charset="0"/>
                <a:hlinkClick r:id="rId2"/>
              </a:rPr>
              <a:t>GitHUB</a:t>
            </a:r>
            <a:endParaRPr lang="en-IN" dirty="0">
              <a:latin typeface="Calibri" panose="020F0502020204030204" pitchFamily="34" charset="0"/>
              <a:ea typeface="Calibri" panose="020F0502020204030204" pitchFamily="34" charset="0"/>
              <a:cs typeface="Calibri" panose="020F0502020204030204" pitchFamily="34" charset="0"/>
            </a:endParaRPr>
          </a:p>
          <a:p>
            <a:pPr lvl="1"/>
            <a:endParaRPr lang="en-IN" sz="1800" dirty="0">
              <a:latin typeface="Calibri" panose="020F0502020204030204" pitchFamily="34" charset="0"/>
              <a:ea typeface="Calibri" panose="020F0502020204030204" pitchFamily="34" charset="0"/>
              <a:cs typeface="Calibri" panose="020F0502020204030204" pitchFamily="34" charset="0"/>
            </a:endParaRPr>
          </a:p>
          <a:p>
            <a:r>
              <a:rPr lang="en-IN" sz="2200" dirty="0">
                <a:latin typeface="Calibri" panose="020F0502020204030204" pitchFamily="34" charset="0"/>
                <a:ea typeface="Calibri" panose="020F0502020204030204" pitchFamily="34" charset="0"/>
                <a:cs typeface="Calibri" panose="020F0502020204030204" pitchFamily="34" charset="0"/>
              </a:rPr>
              <a:t>Model deployment using </a:t>
            </a:r>
            <a:r>
              <a:rPr lang="en-IN" sz="2200" dirty="0" err="1">
                <a:latin typeface="Calibri" panose="020F0502020204030204" pitchFamily="34" charset="0"/>
                <a:ea typeface="Calibri" panose="020F0502020204030204" pitchFamily="34" charset="0"/>
                <a:cs typeface="Calibri" panose="020F0502020204030204" pitchFamily="34" charset="0"/>
              </a:rPr>
              <a:t>Streamlit</a:t>
            </a:r>
            <a:r>
              <a:rPr lang="en-IN" sz="2200" dirty="0">
                <a:latin typeface="Calibri" panose="020F0502020204030204" pitchFamily="34" charset="0"/>
                <a:ea typeface="Calibri" panose="020F0502020204030204" pitchFamily="34" charset="0"/>
                <a:cs typeface="Calibri" panose="020F0502020204030204" pitchFamily="34" charset="0"/>
              </a:rPr>
              <a:t> takes 3-4 minutes for a single prediction</a:t>
            </a:r>
          </a:p>
          <a:p>
            <a:pPr marL="0" indent="0">
              <a:buNone/>
            </a:pPr>
            <a:endParaRPr lang="en-IN" sz="2200" dirty="0">
              <a:latin typeface="Calibri" panose="020F0502020204030204" pitchFamily="34" charset="0"/>
              <a:ea typeface="Calibri" panose="020F0502020204030204" pitchFamily="34" charset="0"/>
              <a:cs typeface="Calibri" panose="020F0502020204030204" pitchFamily="34" charset="0"/>
            </a:endParaRPr>
          </a:p>
          <a:p>
            <a:r>
              <a:rPr lang="en-IN" sz="2200" dirty="0">
                <a:latin typeface="Calibri" panose="020F0502020204030204" pitchFamily="34" charset="0"/>
                <a:ea typeface="Calibri" panose="020F0502020204030204" pitchFamily="34" charset="0"/>
                <a:cs typeface="Calibri" panose="020F0502020204030204" pitchFamily="34" charset="0"/>
              </a:rPr>
              <a:t>The current architecture deployment would not recommend predicting tuberculosis for test image with size less than 256 X 256</a:t>
            </a:r>
          </a:p>
          <a:p>
            <a:endParaRPr lang="en-IN" sz="2200" dirty="0">
              <a:latin typeface="Calibri" panose="020F0502020204030204" pitchFamily="34" charset="0"/>
              <a:ea typeface="Calibri" panose="020F0502020204030204" pitchFamily="34" charset="0"/>
              <a:cs typeface="Calibri" panose="020F0502020204030204" pitchFamily="34" charset="0"/>
            </a:endParaRPr>
          </a:p>
          <a:p>
            <a:r>
              <a:rPr lang="en-IN" sz="2200" dirty="0">
                <a:latin typeface="Calibri" panose="020F0502020204030204" pitchFamily="34" charset="0"/>
                <a:ea typeface="Calibri" panose="020F0502020204030204" pitchFamily="34" charset="0"/>
                <a:cs typeface="Calibri" panose="020F0502020204030204" pitchFamily="34" charset="0"/>
              </a:rPr>
              <a:t>GANs performance for this use case was strongly found subject to source of chest X-Ray images, resulting in poor performance on Montgomery dataset</a:t>
            </a:r>
          </a:p>
        </p:txBody>
      </p:sp>
      <p:sp>
        <p:nvSpPr>
          <p:cNvPr id="4" name="Slide Number Placeholder 3">
            <a:extLst>
              <a:ext uri="{FF2B5EF4-FFF2-40B4-BE49-F238E27FC236}">
                <a16:creationId xmlns:a16="http://schemas.microsoft.com/office/drawing/2014/main" id="{B431CE52-F573-E2F1-5812-3FBE0FCDA958}"/>
              </a:ext>
            </a:extLst>
          </p:cNvPr>
          <p:cNvSpPr>
            <a:spLocks noGrp="1"/>
          </p:cNvSpPr>
          <p:nvPr>
            <p:ph type="sldNum" sz="quarter" idx="11"/>
          </p:nvPr>
        </p:nvSpPr>
        <p:spPr/>
        <p:txBody>
          <a:bodyPr/>
          <a:lstStyle/>
          <a:p>
            <a:fld id="{75DF2D63-3FF5-D547-96B9-BE9CCD1ABA58}" type="slidenum">
              <a:rPr lang="en-US" smtClean="0"/>
              <a:t>16</a:t>
            </a:fld>
            <a:endParaRPr lang="en-US" dirty="0"/>
          </a:p>
        </p:txBody>
      </p:sp>
      <p:sp>
        <p:nvSpPr>
          <p:cNvPr id="6" name="Footer Placeholder 4">
            <a:extLst>
              <a:ext uri="{FF2B5EF4-FFF2-40B4-BE49-F238E27FC236}">
                <a16:creationId xmlns:a16="http://schemas.microsoft.com/office/drawing/2014/main" id="{19677A51-F603-22AD-F75F-89269353CB7B}"/>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791455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D0A5F-F201-AFBE-987D-ED2BC79607F8}"/>
              </a:ext>
            </a:extLst>
          </p:cNvPr>
          <p:cNvSpPr>
            <a:spLocks noGrp="1"/>
          </p:cNvSpPr>
          <p:nvPr>
            <p:ph type="title"/>
          </p:nvPr>
        </p:nvSpPr>
        <p:spPr/>
        <p:txBody>
          <a:bodyPr/>
          <a:lstStyle/>
          <a:p>
            <a:r>
              <a:rPr lang="en-IN" dirty="0"/>
              <a:t>Questions?</a:t>
            </a:r>
          </a:p>
        </p:txBody>
      </p:sp>
      <p:sp>
        <p:nvSpPr>
          <p:cNvPr id="4" name="Slide Number Placeholder 3">
            <a:extLst>
              <a:ext uri="{FF2B5EF4-FFF2-40B4-BE49-F238E27FC236}">
                <a16:creationId xmlns:a16="http://schemas.microsoft.com/office/drawing/2014/main" id="{CC5718AB-A77E-8BBD-FD57-237FE7A69D8E}"/>
              </a:ext>
            </a:extLst>
          </p:cNvPr>
          <p:cNvSpPr>
            <a:spLocks noGrp="1"/>
          </p:cNvSpPr>
          <p:nvPr>
            <p:ph type="sldNum" sz="quarter" idx="11"/>
          </p:nvPr>
        </p:nvSpPr>
        <p:spPr/>
        <p:txBody>
          <a:bodyPr/>
          <a:lstStyle/>
          <a:p>
            <a:fld id="{75DF2D63-3FF5-D547-96B9-BE9CCD1ABA58}" type="slidenum">
              <a:rPr lang="en-US" smtClean="0"/>
              <a:t>17</a:t>
            </a:fld>
            <a:endParaRPr lang="en-US" dirty="0"/>
          </a:p>
        </p:txBody>
      </p:sp>
      <p:pic>
        <p:nvPicPr>
          <p:cNvPr id="7" name="Picture 6">
            <a:extLst>
              <a:ext uri="{FF2B5EF4-FFF2-40B4-BE49-F238E27FC236}">
                <a16:creationId xmlns:a16="http://schemas.microsoft.com/office/drawing/2014/main" id="{86E4EB82-28F8-13CD-4040-1C67C11CE064}"/>
              </a:ext>
            </a:extLst>
          </p:cNvPr>
          <p:cNvPicPr>
            <a:picLocks noChangeAspect="1"/>
          </p:cNvPicPr>
          <p:nvPr/>
        </p:nvPicPr>
        <p:blipFill>
          <a:blip r:embed="rId2"/>
          <a:stretch>
            <a:fillRect/>
          </a:stretch>
        </p:blipFill>
        <p:spPr>
          <a:xfrm>
            <a:off x="1371136" y="2094722"/>
            <a:ext cx="2725797" cy="2668555"/>
          </a:xfrm>
          <a:prstGeom prst="rect">
            <a:avLst/>
          </a:prstGeom>
        </p:spPr>
      </p:pic>
      <p:pic>
        <p:nvPicPr>
          <p:cNvPr id="9" name="Picture 8">
            <a:extLst>
              <a:ext uri="{FF2B5EF4-FFF2-40B4-BE49-F238E27FC236}">
                <a16:creationId xmlns:a16="http://schemas.microsoft.com/office/drawing/2014/main" id="{FBAB7EF5-1EB9-2ACC-AA80-883415E21494}"/>
              </a:ext>
            </a:extLst>
          </p:cNvPr>
          <p:cNvPicPr>
            <a:picLocks noChangeAspect="1"/>
          </p:cNvPicPr>
          <p:nvPr/>
        </p:nvPicPr>
        <p:blipFill>
          <a:blip r:embed="rId3"/>
          <a:stretch>
            <a:fillRect/>
          </a:stretch>
        </p:blipFill>
        <p:spPr>
          <a:xfrm>
            <a:off x="4742088" y="2092905"/>
            <a:ext cx="2725797" cy="2672190"/>
          </a:xfrm>
          <a:prstGeom prst="rect">
            <a:avLst/>
          </a:prstGeom>
        </p:spPr>
      </p:pic>
      <p:pic>
        <p:nvPicPr>
          <p:cNvPr id="13" name="Picture 12">
            <a:extLst>
              <a:ext uri="{FF2B5EF4-FFF2-40B4-BE49-F238E27FC236}">
                <a16:creationId xmlns:a16="http://schemas.microsoft.com/office/drawing/2014/main" id="{92DC3273-1254-60D8-4867-14043CB251D5}"/>
              </a:ext>
            </a:extLst>
          </p:cNvPr>
          <p:cNvPicPr>
            <a:picLocks noChangeAspect="1"/>
          </p:cNvPicPr>
          <p:nvPr/>
        </p:nvPicPr>
        <p:blipFill>
          <a:blip r:embed="rId4"/>
          <a:stretch>
            <a:fillRect/>
          </a:stretch>
        </p:blipFill>
        <p:spPr>
          <a:xfrm>
            <a:off x="8095068" y="2091087"/>
            <a:ext cx="2725796" cy="2699446"/>
          </a:xfrm>
          <a:prstGeom prst="rect">
            <a:avLst/>
          </a:prstGeom>
        </p:spPr>
      </p:pic>
      <p:sp>
        <p:nvSpPr>
          <p:cNvPr id="14" name="TextBox 13">
            <a:extLst>
              <a:ext uri="{FF2B5EF4-FFF2-40B4-BE49-F238E27FC236}">
                <a16:creationId xmlns:a16="http://schemas.microsoft.com/office/drawing/2014/main" id="{6E2E356F-8BAC-54EC-A446-DEC039CD3279}"/>
              </a:ext>
            </a:extLst>
          </p:cNvPr>
          <p:cNvSpPr txBox="1"/>
          <p:nvPr/>
        </p:nvSpPr>
        <p:spPr>
          <a:xfrm>
            <a:off x="1371136" y="5047861"/>
            <a:ext cx="9449728" cy="646331"/>
          </a:xfrm>
          <a:prstGeom prst="rect">
            <a:avLst/>
          </a:prstGeom>
          <a:noFill/>
        </p:spPr>
        <p:txBody>
          <a:bodyPr wrap="square" rtlCol="0">
            <a:spAutoFit/>
          </a:bodyPr>
          <a:lstStyle/>
          <a:p>
            <a:pPr algn="ctr"/>
            <a:r>
              <a:rPr lang="en-IN" b="1" dirty="0">
                <a:latin typeface="Calibri" panose="020F0502020204030204" pitchFamily="34" charset="0"/>
                <a:ea typeface="Calibri" panose="020F0502020204030204" pitchFamily="34" charset="0"/>
                <a:cs typeface="Calibri" panose="020F0502020204030204" pitchFamily="34" charset="0"/>
              </a:rPr>
              <a:t>Which one has Tuberculosis, Can you tell?</a:t>
            </a:r>
          </a:p>
          <a:p>
            <a:pPr algn="ctr"/>
            <a:r>
              <a:rPr lang="en-IN" b="1" dirty="0">
                <a:latin typeface="Calibri" panose="020F0502020204030204" pitchFamily="34" charset="0"/>
                <a:ea typeface="Calibri" panose="020F0502020204030204" pitchFamily="34" charset="0"/>
                <a:cs typeface="Calibri" panose="020F0502020204030204" pitchFamily="34" charset="0"/>
              </a:rPr>
              <a:t>Let’s see if the “Tuberculosis prediction App” can find out!</a:t>
            </a:r>
          </a:p>
        </p:txBody>
      </p:sp>
      <p:sp>
        <p:nvSpPr>
          <p:cNvPr id="15" name="Footer Placeholder 4">
            <a:extLst>
              <a:ext uri="{FF2B5EF4-FFF2-40B4-BE49-F238E27FC236}">
                <a16:creationId xmlns:a16="http://schemas.microsoft.com/office/drawing/2014/main" id="{3FC0D783-3235-8689-5BA7-2350E6D67084}"/>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193465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4498B-F02A-3939-B194-0F3AC67DC4C6}"/>
              </a:ext>
            </a:extLst>
          </p:cNvPr>
          <p:cNvSpPr>
            <a:spLocks noGrp="1"/>
          </p:cNvSpPr>
          <p:nvPr>
            <p:ph type="title"/>
          </p:nvPr>
        </p:nvSpPr>
        <p:spPr/>
        <p:txBody>
          <a:bodyPr/>
          <a:lstStyle/>
          <a:p>
            <a:r>
              <a:rPr lang="en-US" sz="3000" b="1" dirty="0" err="1"/>
              <a:t>Streamlit</a:t>
            </a:r>
            <a:r>
              <a:rPr lang="en-US" sz="3000" b="1" dirty="0"/>
              <a:t> APP DEMO</a:t>
            </a:r>
            <a:endParaRPr lang="en-IN" sz="3000" b="1" dirty="0"/>
          </a:p>
        </p:txBody>
      </p:sp>
      <p:sp>
        <p:nvSpPr>
          <p:cNvPr id="4" name="Slide Number Placeholder 3">
            <a:extLst>
              <a:ext uri="{FF2B5EF4-FFF2-40B4-BE49-F238E27FC236}">
                <a16:creationId xmlns:a16="http://schemas.microsoft.com/office/drawing/2014/main" id="{53BFBF95-8B9B-8FCF-89D6-3117008CAD8A}"/>
              </a:ext>
            </a:extLst>
          </p:cNvPr>
          <p:cNvSpPr>
            <a:spLocks noGrp="1"/>
          </p:cNvSpPr>
          <p:nvPr>
            <p:ph type="sldNum" sz="quarter" idx="11"/>
          </p:nvPr>
        </p:nvSpPr>
        <p:spPr/>
        <p:txBody>
          <a:bodyPr/>
          <a:lstStyle/>
          <a:p>
            <a:fld id="{75DF2D63-3FF5-D547-96B9-BE9CCD1ABA58}" type="slidenum">
              <a:rPr lang="en-US" smtClean="0"/>
              <a:t>18</a:t>
            </a:fld>
            <a:endParaRPr lang="en-US" dirty="0"/>
          </a:p>
        </p:txBody>
      </p:sp>
      <p:sp>
        <p:nvSpPr>
          <p:cNvPr id="5" name="Footer Placeholder 4">
            <a:extLst>
              <a:ext uri="{FF2B5EF4-FFF2-40B4-BE49-F238E27FC236}">
                <a16:creationId xmlns:a16="http://schemas.microsoft.com/office/drawing/2014/main" id="{5E04D6AA-E3AC-F88C-D32E-454ECB16C908}"/>
              </a:ext>
            </a:extLst>
          </p:cNvPr>
          <p:cNvSpPr>
            <a:spLocks noGrp="1"/>
          </p:cNvSpPr>
          <p:nvPr>
            <p:ph type="ftr" sz="quarter" idx="12"/>
          </p:nvPr>
        </p:nvSpPr>
        <p:spPr>
          <a:xfrm rot="16200000">
            <a:off x="-398766" y="1523333"/>
            <a:ext cx="2145138" cy="145303"/>
          </a:xfrm>
        </p:spPr>
        <p:txBody>
          <a:bodyPr/>
          <a:lstStyle/>
          <a:p>
            <a:r>
              <a:rPr lang="en-US" dirty="0"/>
              <a:t>DISEASE IDENTIFIER GAN</a:t>
            </a:r>
          </a:p>
        </p:txBody>
      </p:sp>
      <p:pic>
        <p:nvPicPr>
          <p:cNvPr id="9" name="Screen Recording 8">
            <a:hlinkClick r:id="" action="ppaction://media"/>
            <a:extLst>
              <a:ext uri="{FF2B5EF4-FFF2-40B4-BE49-F238E27FC236}">
                <a16:creationId xmlns:a16="http://schemas.microsoft.com/office/drawing/2014/main" id="{553E0B73-6A64-6A56-AFAF-F7DA1F23905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95399" y="1175659"/>
            <a:ext cx="9877518" cy="4762468"/>
          </a:xfrm>
        </p:spPr>
      </p:pic>
    </p:spTree>
    <p:extLst>
      <p:ext uri="{BB962C8B-B14F-4D97-AF65-F5344CB8AC3E}">
        <p14:creationId xmlns:p14="http://schemas.microsoft.com/office/powerpoint/2010/main" val="1685534669"/>
      </p:ext>
    </p:extLst>
  </p:cSld>
  <p:clrMapOvr>
    <a:masterClrMapping/>
  </p:clrMapOvr>
  <mc:AlternateContent xmlns:mc="http://schemas.openxmlformats.org/markup-compatibility/2006" xmlns:p14="http://schemas.microsoft.com/office/powerpoint/2010/main">
    <mc:Choice Requires="p14">
      <p:transition spd="slow" p14:dur="2000" advTm="96315"/>
    </mc:Choice>
    <mc:Fallback xmlns="">
      <p:transition spd="slow" advTm="963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89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White DNA structure">
            <a:extLst>
              <a:ext uri="{FF2B5EF4-FFF2-40B4-BE49-F238E27FC236}">
                <a16:creationId xmlns:a16="http://schemas.microsoft.com/office/drawing/2014/main" id="{6D8705D1-EA1F-3113-ABE0-EC474D1F18DA}"/>
              </a:ext>
            </a:extLst>
          </p:cNvPr>
          <p:cNvPicPr>
            <a:picLocks noGrp="1" noChangeAspect="1"/>
          </p:cNvPicPr>
          <p:nvPr>
            <p:ph type="pic" sz="quarter" idx="12"/>
          </p:nvPr>
        </p:nvPicPr>
        <p:blipFill rotWithShape="1">
          <a:blip r:embed="rId2">
            <a:alphaModFix amt="50000"/>
            <a:extLst>
              <a:ext uri="{28A0092B-C50C-407E-A947-70E740481C1C}">
                <a14:useLocalDpi xmlns:a14="http://schemas.microsoft.com/office/drawing/2010/main" val="0"/>
              </a:ext>
            </a:extLst>
          </a:blip>
          <a:srcRect/>
          <a:stretch/>
        </p:blipFill>
        <p:spPr>
          <a:xfrm>
            <a:off x="-9331" y="-9330"/>
            <a:ext cx="12191999" cy="6858000"/>
          </a:xfrm>
        </p:spPr>
      </p:pic>
      <p:sp>
        <p:nvSpPr>
          <p:cNvPr id="19" name="Title 18">
            <a:extLst>
              <a:ext uri="{FF2B5EF4-FFF2-40B4-BE49-F238E27FC236}">
                <a16:creationId xmlns:a16="http://schemas.microsoft.com/office/drawing/2014/main" id="{1130D679-D78E-1F15-EC3D-4BED6D69B35F}"/>
              </a:ext>
            </a:extLst>
          </p:cNvPr>
          <p:cNvSpPr>
            <a:spLocks noGrp="1"/>
          </p:cNvSpPr>
          <p:nvPr>
            <p:ph type="title"/>
          </p:nvPr>
        </p:nvSpPr>
        <p:spPr/>
        <p:txBody>
          <a:bodyPr/>
          <a:lstStyle/>
          <a:p>
            <a:r>
              <a:rPr lang="en-US" dirty="0"/>
              <a:t>Thank you </a:t>
            </a:r>
          </a:p>
        </p:txBody>
      </p:sp>
      <p:pic>
        <p:nvPicPr>
          <p:cNvPr id="22" name="Picture Placeholder 25" descr="Bacteria cultured in a petri dish for a laboratory or a scientific investigation">
            <a:extLst>
              <a:ext uri="{FF2B5EF4-FFF2-40B4-BE49-F238E27FC236}">
                <a16:creationId xmlns:a16="http://schemas.microsoft.com/office/drawing/2014/main" id="{862BA3D8-52E1-692C-F244-F7882DAD2287}"/>
              </a:ext>
            </a:extLst>
          </p:cNvPr>
          <p:cNvPicPr>
            <a:picLocks noGrp="1" noChangeAspect="1"/>
          </p:cNvPicPr>
          <p:nvPr>
            <p:ph type="pic" sz="quarter" idx="13"/>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p:blipFill>
        <p:spPr/>
      </p:pic>
      <p:sp>
        <p:nvSpPr>
          <p:cNvPr id="27" name="Text Placeholder 26">
            <a:extLst>
              <a:ext uri="{FF2B5EF4-FFF2-40B4-BE49-F238E27FC236}">
                <a16:creationId xmlns:a16="http://schemas.microsoft.com/office/drawing/2014/main" id="{BB8B6963-69FE-8A03-5E86-2BF855024B00}"/>
              </a:ext>
            </a:extLst>
          </p:cNvPr>
          <p:cNvSpPr>
            <a:spLocks noGrp="1"/>
          </p:cNvSpPr>
          <p:nvPr>
            <p:ph type="body" sz="quarter" idx="14"/>
          </p:nvPr>
        </p:nvSpPr>
        <p:spPr/>
        <p:txBody>
          <a:bodyPr/>
          <a:lstStyle/>
          <a:p>
            <a:pPr marL="0" indent="0" algn="ctr">
              <a:lnSpc>
                <a:spcPts val="2660"/>
              </a:lnSpc>
              <a:spcBef>
                <a:spcPts val="0"/>
              </a:spcBef>
              <a:buNone/>
            </a:pPr>
            <a:r>
              <a:rPr lang="en-US" dirty="0">
                <a:latin typeface="Calibri" panose="020F0502020204030204" pitchFamily="34" charset="0"/>
                <a:ea typeface="Calibri" panose="020F0502020204030204" pitchFamily="34" charset="0"/>
                <a:cs typeface="Calibri" panose="020F0502020204030204" pitchFamily="34" charset="0"/>
              </a:rPr>
              <a:t>Abhishek Srivastava</a:t>
            </a:r>
            <a:r>
              <a:rPr lang="en-US" cap="all" spc="0" dirty="0">
                <a:latin typeface="Calibri" panose="020F0502020204030204" pitchFamily="34" charset="0"/>
                <a:ea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3334127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a:off x="877824" y="5983831"/>
            <a:ext cx="2910247" cy="256090"/>
          </a:xfrm>
        </p:spPr>
        <p:txBody>
          <a:bodyPr/>
          <a:lstStyle/>
          <a:p>
            <a:r>
              <a:rPr lang="en-US" sz="900" dirty="0">
                <a:solidFill>
                  <a:schemeClr val="accent2">
                    <a:lumMod val="10000"/>
                  </a:schemeClr>
                </a:solidFill>
              </a:rPr>
              <a:t>GAN BASED DISEASE IDENTIFICATION</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p:txBody>
          <a:bodyPr/>
          <a:lstStyle/>
          <a:p>
            <a:fld id="{75DF2D63-3FF5-D547-96B9-BE9CCD1ABA58}" type="slidenum">
              <a:rPr lang="en-US" smtClean="0"/>
              <a:pPr/>
              <a:t>2</a:t>
            </a:fld>
            <a:endParaRPr lang="en-US" dirty="0"/>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idx="1"/>
          </p:nvPr>
        </p:nvSpPr>
        <p:spPr/>
        <p:txBody>
          <a:bodyPr/>
          <a:lstStyle/>
          <a:p>
            <a:r>
              <a:rPr lang="en-US" sz="2400" b="1" dirty="0">
                <a:latin typeface="Calibri" panose="020F0502020204030204" pitchFamily="34" charset="0"/>
                <a:ea typeface="Calibri" panose="020F0502020204030204" pitchFamily="34" charset="0"/>
                <a:cs typeface="Calibri" panose="020F0502020204030204" pitchFamily="34" charset="0"/>
              </a:rPr>
              <a:t>Motivation</a:t>
            </a:r>
          </a:p>
          <a:p>
            <a:r>
              <a:rPr lang="en-US" sz="1800" dirty="0">
                <a:latin typeface="Calibri" panose="020F0502020204030204" pitchFamily="34" charset="0"/>
                <a:ea typeface="Calibri" panose="020F0502020204030204" pitchFamily="34" charset="0"/>
                <a:cs typeface="Calibri" panose="020F0502020204030204" pitchFamily="34" charset="0"/>
              </a:rPr>
              <a:t>Approach</a:t>
            </a:r>
          </a:p>
          <a:p>
            <a:r>
              <a:rPr lang="en-US" sz="1800" dirty="0">
                <a:latin typeface="Calibri" panose="020F0502020204030204" pitchFamily="34" charset="0"/>
                <a:ea typeface="Calibri" panose="020F0502020204030204" pitchFamily="34" charset="0"/>
                <a:cs typeface="Calibri" panose="020F0502020204030204" pitchFamily="34" charset="0"/>
              </a:rPr>
              <a:t>Dataset</a:t>
            </a:r>
          </a:p>
          <a:p>
            <a:r>
              <a:rPr lang="en-US" sz="1800" dirty="0">
                <a:latin typeface="Calibri" panose="020F0502020204030204" pitchFamily="34" charset="0"/>
                <a:ea typeface="Calibri" panose="020F0502020204030204" pitchFamily="34" charset="0"/>
                <a:cs typeface="Calibri" panose="020F0502020204030204" pitchFamily="34" charset="0"/>
              </a:rPr>
              <a:t>RESULTS</a:t>
            </a:r>
          </a:p>
          <a:p>
            <a:r>
              <a:rPr lang="en-US" sz="1800" dirty="0">
                <a:latin typeface="Calibri" panose="020F0502020204030204" pitchFamily="34" charset="0"/>
                <a:ea typeface="Calibri" panose="020F0502020204030204" pitchFamily="34" charset="0"/>
                <a:cs typeface="Calibri" panose="020F0502020204030204" pitchFamily="34" charset="0"/>
              </a:rPr>
              <a:t>challenges</a:t>
            </a:r>
          </a:p>
        </p:txBody>
      </p:sp>
      <p:pic>
        <p:nvPicPr>
          <p:cNvPr id="8" name="Picture Placeholder 7" descr="Pipette diffusing dyes in flasks">
            <a:extLst>
              <a:ext uri="{FF2B5EF4-FFF2-40B4-BE49-F238E27FC236}">
                <a16:creationId xmlns:a16="http://schemas.microsoft.com/office/drawing/2014/main" id="{9DA934D8-2609-4227-78DF-CF8F07A2F9C7}"/>
              </a:ext>
            </a:extLst>
          </p:cNvPr>
          <p:cNvPicPr>
            <a:picLocks noGrp="1" noChangeAspect="1"/>
          </p:cNvPicPr>
          <p:nvPr>
            <p:ph type="pic" sz="quarter" idx="13"/>
          </p:nvPr>
        </p:nvPicPr>
        <p:blipFill rotWithShape="1">
          <a:blip r:embed="rId2">
            <a:alphaModFix/>
            <a:extLst>
              <a:ext uri="{28A0092B-C50C-407E-A947-70E740481C1C}">
                <a14:useLocalDpi xmlns:a14="http://schemas.microsoft.com/office/drawing/2010/main" val="0"/>
              </a:ext>
            </a:extLst>
          </a:blip>
          <a:srcRect t="79" b="79"/>
          <a:stretch/>
        </p:blipFill>
        <p:spPr/>
      </p:pic>
    </p:spTree>
    <p:extLst>
      <p:ext uri="{BB962C8B-B14F-4D97-AF65-F5344CB8AC3E}">
        <p14:creationId xmlns:p14="http://schemas.microsoft.com/office/powerpoint/2010/main" val="3437967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84788-646A-CF90-D67D-14752A71745D}"/>
              </a:ext>
            </a:extLst>
          </p:cNvPr>
          <p:cNvSpPr>
            <a:spLocks noGrp="1"/>
          </p:cNvSpPr>
          <p:nvPr>
            <p:ph type="title"/>
          </p:nvPr>
        </p:nvSpPr>
        <p:spPr/>
        <p:txBody>
          <a:bodyPr/>
          <a:lstStyle/>
          <a:p>
            <a:r>
              <a:rPr lang="en-US" sz="2000" b="1" dirty="0"/>
              <a:t>Nearly 3 million tuberculosis cases remain undiagnosed each year</a:t>
            </a:r>
          </a:p>
        </p:txBody>
      </p:sp>
      <p:sp>
        <p:nvSpPr>
          <p:cNvPr id="5" name="Footer Placeholder 4">
            <a:extLst>
              <a:ext uri="{FF2B5EF4-FFF2-40B4-BE49-F238E27FC236}">
                <a16:creationId xmlns:a16="http://schemas.microsoft.com/office/drawing/2014/main" id="{241D8BC6-DD9D-7F06-3B9F-9F2B462E4984}"/>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
        <p:nvSpPr>
          <p:cNvPr id="4" name="Slide Number Placeholder 3">
            <a:extLst>
              <a:ext uri="{FF2B5EF4-FFF2-40B4-BE49-F238E27FC236}">
                <a16:creationId xmlns:a16="http://schemas.microsoft.com/office/drawing/2014/main" id="{B6586F16-C3E1-6E51-D140-EF50382CA456}"/>
              </a:ext>
            </a:extLst>
          </p:cNvPr>
          <p:cNvSpPr>
            <a:spLocks noGrp="1"/>
          </p:cNvSpPr>
          <p:nvPr>
            <p:ph type="sldNum" sz="quarter" idx="11"/>
          </p:nvPr>
        </p:nvSpPr>
        <p:spPr/>
        <p:txBody>
          <a:bodyPr/>
          <a:lstStyle/>
          <a:p>
            <a:fld id="{75DF2D63-3FF5-D547-96B9-BE9CCD1ABA58}" type="slidenum">
              <a:rPr lang="en-US" smtClean="0"/>
              <a:pPr/>
              <a:t>3</a:t>
            </a:fld>
            <a:endParaRPr lang="en-US" dirty="0"/>
          </a:p>
        </p:txBody>
      </p:sp>
      <p:sp>
        <p:nvSpPr>
          <p:cNvPr id="3" name="Content Placeholder 2">
            <a:extLst>
              <a:ext uri="{FF2B5EF4-FFF2-40B4-BE49-F238E27FC236}">
                <a16:creationId xmlns:a16="http://schemas.microsoft.com/office/drawing/2014/main" id="{77C9C890-ADC6-0AA7-BBC0-05E856AA7C3C}"/>
              </a:ext>
            </a:extLst>
          </p:cNvPr>
          <p:cNvSpPr>
            <a:spLocks noGrp="1"/>
          </p:cNvSpPr>
          <p:nvPr>
            <p:ph idx="1"/>
          </p:nvPr>
        </p:nvSpPr>
        <p:spPr>
          <a:xfrm>
            <a:off x="5449824" y="2236361"/>
            <a:ext cx="5952184" cy="3319272"/>
          </a:xfrm>
        </p:spPr>
        <p:txBody>
          <a:bodyPr/>
          <a:lstStyle/>
          <a:p>
            <a:pPr marL="0" indent="0">
              <a:lnSpc>
                <a:spcPts val="2400"/>
              </a:lnSpc>
              <a:buNone/>
            </a:pPr>
            <a:r>
              <a:rPr lang="en-US" sz="2400" b="1" spc="0" dirty="0">
                <a:latin typeface="Calibri" panose="020F0502020204030204" pitchFamily="34" charset="0"/>
                <a:ea typeface="Calibri" panose="020F0502020204030204" pitchFamily="34" charset="0"/>
                <a:cs typeface="Calibri" panose="020F0502020204030204" pitchFamily="34" charset="0"/>
              </a:rPr>
              <a:t>Problem</a:t>
            </a:r>
            <a:br>
              <a:rPr lang="en-US" sz="2000" spc="0" dirty="0">
                <a:latin typeface="Calibri" panose="020F0502020204030204" pitchFamily="34" charset="0"/>
                <a:ea typeface="Calibri" panose="020F0502020204030204" pitchFamily="34" charset="0"/>
                <a:cs typeface="Calibri" panose="020F0502020204030204" pitchFamily="34" charset="0"/>
              </a:rPr>
            </a:br>
            <a:r>
              <a:rPr lang="en-US" sz="1800" spc="0" dirty="0">
                <a:latin typeface="Calibri" panose="020F0502020204030204" pitchFamily="34" charset="0"/>
                <a:ea typeface="Calibri" panose="020F0502020204030204" pitchFamily="34" charset="0"/>
                <a:cs typeface="Calibri" panose="020F0502020204030204" pitchFamily="34" charset="0"/>
              </a:rPr>
              <a:t>Early and accurate diagnosis of Tuberculosis</a:t>
            </a:r>
            <a:br>
              <a:rPr lang="en-US" sz="2000" spc="0" dirty="0">
                <a:latin typeface="Calibri" panose="020F0502020204030204" pitchFamily="34" charset="0"/>
                <a:ea typeface="Calibri" panose="020F0502020204030204" pitchFamily="34" charset="0"/>
                <a:cs typeface="Calibri" panose="020F0502020204030204" pitchFamily="34" charset="0"/>
              </a:rPr>
            </a:br>
            <a:br>
              <a:rPr lang="en-US" sz="2000" spc="0" dirty="0">
                <a:latin typeface="Calibri" panose="020F0502020204030204" pitchFamily="34" charset="0"/>
                <a:ea typeface="Calibri" panose="020F0502020204030204" pitchFamily="34" charset="0"/>
                <a:cs typeface="Calibri" panose="020F0502020204030204" pitchFamily="34" charset="0"/>
              </a:rPr>
            </a:br>
            <a:r>
              <a:rPr lang="en-US" sz="2400" b="1" spc="0" dirty="0">
                <a:latin typeface="Calibri" panose="020F0502020204030204" pitchFamily="34" charset="0"/>
                <a:ea typeface="Calibri" panose="020F0502020204030204" pitchFamily="34" charset="0"/>
                <a:cs typeface="Calibri" panose="020F0502020204030204" pitchFamily="34" charset="0"/>
              </a:rPr>
              <a:t>Solution</a:t>
            </a:r>
            <a:br>
              <a:rPr lang="en-US" sz="2400" b="1" spc="0" dirty="0">
                <a:latin typeface="Calibri" panose="020F0502020204030204" pitchFamily="34" charset="0"/>
                <a:ea typeface="Calibri" panose="020F0502020204030204" pitchFamily="34" charset="0"/>
                <a:cs typeface="Calibri" panose="020F0502020204030204" pitchFamily="34" charset="0"/>
              </a:rPr>
            </a:br>
            <a:r>
              <a:rPr lang="en-US" sz="1800" spc="0" dirty="0">
                <a:latin typeface="Calibri" panose="020F0502020204030204" pitchFamily="34" charset="0"/>
                <a:ea typeface="Calibri" panose="020F0502020204030204" pitchFamily="34" charset="0"/>
                <a:cs typeface="Calibri" panose="020F0502020204030204" pitchFamily="34" charset="0"/>
              </a:rPr>
              <a:t>Automated and real-time prediction of Tuberculosis with certain confidence</a:t>
            </a:r>
            <a:br>
              <a:rPr lang="en-US" sz="2000" spc="0" dirty="0">
                <a:latin typeface="Calibri" panose="020F0502020204030204" pitchFamily="34" charset="0"/>
                <a:ea typeface="Calibri" panose="020F0502020204030204" pitchFamily="34" charset="0"/>
                <a:cs typeface="Calibri" panose="020F0502020204030204" pitchFamily="34" charset="0"/>
              </a:rPr>
            </a:br>
            <a:br>
              <a:rPr lang="en-US" sz="2000" spc="0" dirty="0">
                <a:latin typeface="Calibri" panose="020F0502020204030204" pitchFamily="34" charset="0"/>
                <a:ea typeface="Calibri" panose="020F0502020204030204" pitchFamily="34" charset="0"/>
                <a:cs typeface="Calibri" panose="020F0502020204030204" pitchFamily="34" charset="0"/>
              </a:rPr>
            </a:br>
            <a:r>
              <a:rPr lang="en-US" sz="2400" b="1" spc="0" dirty="0">
                <a:latin typeface="Calibri" panose="020F0502020204030204" pitchFamily="34" charset="0"/>
                <a:ea typeface="Calibri" panose="020F0502020204030204" pitchFamily="34" charset="0"/>
                <a:cs typeface="Calibri" panose="020F0502020204030204" pitchFamily="34" charset="0"/>
              </a:rPr>
              <a:t>Why GAN?</a:t>
            </a:r>
          </a:p>
          <a:p>
            <a:pPr marL="0" indent="0">
              <a:lnSpc>
                <a:spcPts val="2400"/>
              </a:lnSpc>
              <a:buNone/>
            </a:pPr>
            <a:r>
              <a:rPr lang="en-US" spc="0" dirty="0">
                <a:latin typeface="Calibri" panose="020F0502020204030204" pitchFamily="34" charset="0"/>
                <a:ea typeface="Calibri" panose="020F0502020204030204" pitchFamily="34" charset="0"/>
                <a:cs typeface="Calibri" panose="020F0502020204030204" pitchFamily="34" charset="0"/>
              </a:rPr>
              <a:t>Limited unsupervised disease detection models available</a:t>
            </a:r>
            <a:br>
              <a:rPr lang="en-US" sz="2000" spc="0" dirty="0">
                <a:latin typeface="Calibri" panose="020F0502020204030204" pitchFamily="34" charset="0"/>
                <a:ea typeface="Calibri" panose="020F0502020204030204" pitchFamily="34" charset="0"/>
                <a:cs typeface="Calibri" panose="020F0502020204030204" pitchFamily="34" charset="0"/>
              </a:rPr>
            </a:br>
            <a:r>
              <a:rPr lang="en-US" sz="1800" spc="0" dirty="0">
                <a:latin typeface="Calibri" panose="020F0502020204030204" pitchFamily="34" charset="0"/>
                <a:ea typeface="Calibri" panose="020F0502020204030204" pitchFamily="34" charset="0"/>
                <a:cs typeface="Calibri" panose="020F0502020204030204" pitchFamily="34" charset="0"/>
              </a:rPr>
              <a:t>It is more difficult to find examples of tuberculosis patients than healthy patients</a:t>
            </a:r>
            <a:br>
              <a:rPr lang="en-US" sz="1800" spc="0" dirty="0">
                <a:latin typeface="Calibri" panose="020F0502020204030204" pitchFamily="34" charset="0"/>
                <a:ea typeface="Calibri" panose="020F0502020204030204" pitchFamily="34" charset="0"/>
                <a:cs typeface="Calibri" panose="020F0502020204030204" pitchFamily="34" charset="0"/>
              </a:rPr>
            </a:br>
            <a:r>
              <a:rPr lang="en-US" sz="1800" spc="0" dirty="0">
                <a:latin typeface="Calibri" panose="020F0502020204030204" pitchFamily="34" charset="0"/>
                <a:ea typeface="Calibri" panose="020F0502020204030204" pitchFamily="34" charset="0"/>
                <a:cs typeface="Calibri" panose="020F0502020204030204" pitchFamily="34" charset="0"/>
              </a:rPr>
              <a:t>Can be extended for diagnosis of other pulmonary diseases</a:t>
            </a:r>
            <a:endParaRPr lang="en-US" sz="2000" spc="0" dirty="0">
              <a:latin typeface="Calibri" panose="020F0502020204030204" pitchFamily="34" charset="0"/>
              <a:ea typeface="Calibri" panose="020F0502020204030204" pitchFamily="34" charset="0"/>
              <a:cs typeface="Calibri" panose="020F0502020204030204" pitchFamily="34" charset="0"/>
            </a:endParaRPr>
          </a:p>
        </p:txBody>
      </p:sp>
      <p:pic>
        <p:nvPicPr>
          <p:cNvPr id="12" name="Picture Placeholder 11">
            <a:extLst>
              <a:ext uri="{FF2B5EF4-FFF2-40B4-BE49-F238E27FC236}">
                <a16:creationId xmlns:a16="http://schemas.microsoft.com/office/drawing/2014/main" id="{EEB00D9E-831A-147C-E364-72FA226FBC49}"/>
              </a:ext>
            </a:extLst>
          </p:cNvPr>
          <p:cNvPicPr>
            <a:picLocks noGrp="1" noChangeAspect="1"/>
          </p:cNvPicPr>
          <p:nvPr>
            <p:ph type="pic" sz="quarter" idx="13"/>
          </p:nvPr>
        </p:nvPicPr>
        <p:blipFill>
          <a:blip r:embed="rId2"/>
          <a:srcRect l="1350" r="1350"/>
          <a:stretch>
            <a:fillRect/>
          </a:stretch>
        </p:blipFill>
        <p:spPr/>
      </p:pic>
    </p:spTree>
    <p:extLst>
      <p:ext uri="{BB962C8B-B14F-4D97-AF65-F5344CB8AC3E}">
        <p14:creationId xmlns:p14="http://schemas.microsoft.com/office/powerpoint/2010/main" val="2810133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a:off x="877824" y="5983831"/>
            <a:ext cx="2910247" cy="256090"/>
          </a:xfrm>
        </p:spPr>
        <p:txBody>
          <a:bodyPr/>
          <a:lstStyle/>
          <a:p>
            <a:r>
              <a:rPr lang="en-US" sz="900" dirty="0">
                <a:solidFill>
                  <a:schemeClr val="accent2">
                    <a:lumMod val="10000"/>
                  </a:schemeClr>
                </a:solidFill>
              </a:rPr>
              <a:t>GAN BASED DISEASE IDENTIFICATION</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p:txBody>
          <a:bodyPr/>
          <a:lstStyle/>
          <a:p>
            <a:fld id="{75DF2D63-3FF5-D547-96B9-BE9CCD1ABA58}" type="slidenum">
              <a:rPr lang="en-US" smtClean="0"/>
              <a:pPr/>
              <a:t>4</a:t>
            </a:fld>
            <a:endParaRPr lang="en-US" dirty="0"/>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idx="1"/>
          </p:nvPr>
        </p:nvSpPr>
        <p:spPr/>
        <p:txBody>
          <a:bodyPr/>
          <a:lstStyle/>
          <a:p>
            <a:r>
              <a:rPr lang="en-US" sz="1800" dirty="0">
                <a:latin typeface="Calibri" panose="020F0502020204030204" pitchFamily="34" charset="0"/>
                <a:ea typeface="Calibri" panose="020F0502020204030204" pitchFamily="34" charset="0"/>
                <a:cs typeface="Calibri" panose="020F0502020204030204" pitchFamily="34" charset="0"/>
              </a:rPr>
              <a:t>Motivation</a:t>
            </a:r>
            <a:endParaRPr lang="en-US" dirty="0">
              <a:latin typeface="Calibri" panose="020F0502020204030204" pitchFamily="34" charset="0"/>
              <a:ea typeface="Calibri" panose="020F0502020204030204" pitchFamily="34" charset="0"/>
              <a:cs typeface="Calibri" panose="020F0502020204030204" pitchFamily="34" charset="0"/>
            </a:endParaRPr>
          </a:p>
          <a:p>
            <a:r>
              <a:rPr lang="en-US" sz="2400" b="1" dirty="0">
                <a:latin typeface="Calibri" panose="020F0502020204030204" pitchFamily="34" charset="0"/>
                <a:ea typeface="Calibri" panose="020F0502020204030204" pitchFamily="34" charset="0"/>
                <a:cs typeface="Calibri" panose="020F0502020204030204" pitchFamily="34" charset="0"/>
              </a:rPr>
              <a:t>Dataset</a:t>
            </a:r>
          </a:p>
          <a:p>
            <a:r>
              <a:rPr lang="en-US" sz="1800" dirty="0">
                <a:latin typeface="Calibri" panose="020F0502020204030204" pitchFamily="34" charset="0"/>
                <a:ea typeface="Calibri" panose="020F0502020204030204" pitchFamily="34" charset="0"/>
                <a:cs typeface="Calibri" panose="020F0502020204030204" pitchFamily="34" charset="0"/>
              </a:rPr>
              <a:t>Approach</a:t>
            </a:r>
          </a:p>
          <a:p>
            <a:r>
              <a:rPr lang="en-US" sz="1800" dirty="0">
                <a:latin typeface="Calibri" panose="020F0502020204030204" pitchFamily="34" charset="0"/>
                <a:ea typeface="Calibri" panose="020F0502020204030204" pitchFamily="34" charset="0"/>
                <a:cs typeface="Calibri" panose="020F0502020204030204" pitchFamily="34" charset="0"/>
              </a:rPr>
              <a:t>RESULTS</a:t>
            </a:r>
          </a:p>
          <a:p>
            <a:r>
              <a:rPr lang="en-US" sz="1800" dirty="0">
                <a:latin typeface="Calibri" panose="020F0502020204030204" pitchFamily="34" charset="0"/>
                <a:ea typeface="Calibri" panose="020F0502020204030204" pitchFamily="34" charset="0"/>
                <a:cs typeface="Calibri" panose="020F0502020204030204" pitchFamily="34" charset="0"/>
              </a:rPr>
              <a:t>challenges</a:t>
            </a:r>
          </a:p>
        </p:txBody>
      </p:sp>
      <p:pic>
        <p:nvPicPr>
          <p:cNvPr id="8" name="Picture Placeholder 7" descr="Pipette diffusing dyes in flasks">
            <a:extLst>
              <a:ext uri="{FF2B5EF4-FFF2-40B4-BE49-F238E27FC236}">
                <a16:creationId xmlns:a16="http://schemas.microsoft.com/office/drawing/2014/main" id="{9DA934D8-2609-4227-78DF-CF8F07A2F9C7}"/>
              </a:ext>
            </a:extLst>
          </p:cNvPr>
          <p:cNvPicPr>
            <a:picLocks noGrp="1" noChangeAspect="1"/>
          </p:cNvPicPr>
          <p:nvPr>
            <p:ph type="pic" sz="quarter" idx="13"/>
          </p:nvPr>
        </p:nvPicPr>
        <p:blipFill rotWithShape="1">
          <a:blip r:embed="rId2">
            <a:alphaModFix/>
            <a:extLst>
              <a:ext uri="{28A0092B-C50C-407E-A947-70E740481C1C}">
                <a14:useLocalDpi xmlns:a14="http://schemas.microsoft.com/office/drawing/2010/main" val="0"/>
              </a:ext>
            </a:extLst>
          </a:blip>
          <a:srcRect t="79" b="79"/>
          <a:stretch/>
        </p:blipFill>
        <p:spPr/>
      </p:pic>
    </p:spTree>
    <p:extLst>
      <p:ext uri="{BB962C8B-B14F-4D97-AF65-F5344CB8AC3E}">
        <p14:creationId xmlns:p14="http://schemas.microsoft.com/office/powerpoint/2010/main" val="2458207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p:txBody>
          <a:bodyPr/>
          <a:lstStyle/>
          <a:p>
            <a:r>
              <a:rPr lang="en-US" sz="3000" b="1" dirty="0"/>
              <a:t>Training and testing on multiple data sources adds generalizability </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5</a:t>
            </a:fld>
            <a:endParaRPr lang="en-US" dirty="0"/>
          </a:p>
        </p:txBody>
      </p:sp>
      <p:graphicFrame>
        <p:nvGraphicFramePr>
          <p:cNvPr id="21" name="Diagram 20">
            <a:extLst>
              <a:ext uri="{FF2B5EF4-FFF2-40B4-BE49-F238E27FC236}">
                <a16:creationId xmlns:a16="http://schemas.microsoft.com/office/drawing/2014/main" id="{FF0E8B36-C294-1320-A1CD-A91189E41FF1}"/>
              </a:ext>
            </a:extLst>
          </p:cNvPr>
          <p:cNvGraphicFramePr/>
          <p:nvPr>
            <p:extLst>
              <p:ext uri="{D42A27DB-BD31-4B8C-83A1-F6EECF244321}">
                <p14:modId xmlns:p14="http://schemas.microsoft.com/office/powerpoint/2010/main" val="16627651"/>
              </p:ext>
            </p:extLst>
          </p:nvPr>
        </p:nvGraphicFramePr>
        <p:xfrm>
          <a:off x="1808579" y="495733"/>
          <a:ext cx="9052250" cy="53918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2" name="TextBox 21">
            <a:extLst>
              <a:ext uri="{FF2B5EF4-FFF2-40B4-BE49-F238E27FC236}">
                <a16:creationId xmlns:a16="http://schemas.microsoft.com/office/drawing/2014/main" id="{EA99AE32-5397-F823-8C58-D8F97853F61D}"/>
              </a:ext>
            </a:extLst>
          </p:cNvPr>
          <p:cNvSpPr txBox="1"/>
          <p:nvPr/>
        </p:nvSpPr>
        <p:spPr>
          <a:xfrm>
            <a:off x="1295399" y="4982547"/>
            <a:ext cx="10058400" cy="923330"/>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Calibri" panose="020F0502020204030204" pitchFamily="34" charset="0"/>
                <a:ea typeface="Calibri" panose="020F0502020204030204" pitchFamily="34" charset="0"/>
                <a:cs typeface="Calibri" panose="020F0502020204030204" pitchFamily="34" charset="0"/>
              </a:rPr>
              <a:t>Find Shenzhen set </a:t>
            </a:r>
            <a:r>
              <a:rPr lang="en-IN" dirty="0">
                <a:latin typeface="Calibri" panose="020F0502020204030204" pitchFamily="34" charset="0"/>
                <a:ea typeface="Calibri" panose="020F0502020204030204" pitchFamily="34" charset="0"/>
                <a:cs typeface="Calibri" panose="020F0502020204030204" pitchFamily="34" charset="0"/>
                <a:hlinkClick r:id="rId7"/>
              </a:rPr>
              <a:t>Description from Openi library</a:t>
            </a:r>
            <a:endParaRPr lang="en-IN"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dirty="0">
                <a:latin typeface="Calibri" panose="020F0502020204030204" pitchFamily="34" charset="0"/>
                <a:ea typeface="Calibri" panose="020F0502020204030204" pitchFamily="34" charset="0"/>
                <a:cs typeface="Calibri" panose="020F0502020204030204" pitchFamily="34" charset="0"/>
              </a:rPr>
              <a:t>Find Montgomery county set </a:t>
            </a:r>
            <a:r>
              <a:rPr lang="en-IN" dirty="0">
                <a:latin typeface="Calibri" panose="020F0502020204030204" pitchFamily="34" charset="0"/>
                <a:ea typeface="Calibri" panose="020F0502020204030204" pitchFamily="34" charset="0"/>
                <a:cs typeface="Calibri" panose="020F0502020204030204" pitchFamily="34" charset="0"/>
                <a:hlinkClick r:id="rId7"/>
              </a:rPr>
              <a:t>Description from Openi library</a:t>
            </a:r>
            <a:endParaRPr lang="en-IN"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dirty="0">
                <a:latin typeface="Calibri" panose="020F0502020204030204" pitchFamily="34" charset="0"/>
                <a:ea typeface="Calibri" panose="020F0502020204030204" pitchFamily="34" charset="0"/>
                <a:cs typeface="Calibri" panose="020F0502020204030204" pitchFamily="34" charset="0"/>
              </a:rPr>
              <a:t>Find TBX11K </a:t>
            </a:r>
            <a:r>
              <a:rPr lang="en-IN" dirty="0">
                <a:latin typeface="Calibri" panose="020F0502020204030204" pitchFamily="34" charset="0"/>
                <a:ea typeface="Calibri" panose="020F0502020204030204" pitchFamily="34" charset="0"/>
                <a:cs typeface="Calibri" panose="020F0502020204030204" pitchFamily="34" charset="0"/>
                <a:hlinkClick r:id="rId8"/>
              </a:rPr>
              <a:t>Description from Kaggle</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24" name="Footer Placeholder 4">
            <a:extLst>
              <a:ext uri="{FF2B5EF4-FFF2-40B4-BE49-F238E27FC236}">
                <a16:creationId xmlns:a16="http://schemas.microsoft.com/office/drawing/2014/main" id="{0ED20BD9-582B-161F-43EF-80B31A248ABB}"/>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1263875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p:txBody>
          <a:bodyPr/>
          <a:lstStyle/>
          <a:p>
            <a:r>
              <a:rPr lang="en-US" dirty="0"/>
              <a:t>Agenda</a:t>
            </a:r>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a:off x="877824" y="5983831"/>
            <a:ext cx="2910247" cy="256090"/>
          </a:xfrm>
        </p:spPr>
        <p:txBody>
          <a:bodyPr/>
          <a:lstStyle/>
          <a:p>
            <a:r>
              <a:rPr lang="en-US" sz="900" dirty="0">
                <a:solidFill>
                  <a:schemeClr val="accent2">
                    <a:lumMod val="10000"/>
                  </a:schemeClr>
                </a:solidFill>
              </a:rPr>
              <a:t>GAN BASED DISEASE IDENTIFICATION</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p:txBody>
          <a:bodyPr/>
          <a:lstStyle/>
          <a:p>
            <a:fld id="{75DF2D63-3FF5-D547-96B9-BE9CCD1ABA58}" type="slidenum">
              <a:rPr lang="en-US" smtClean="0"/>
              <a:pPr/>
              <a:t>6</a:t>
            </a:fld>
            <a:endParaRPr lang="en-US" dirty="0"/>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idx="1"/>
          </p:nvPr>
        </p:nvSpPr>
        <p:spPr/>
        <p:txBody>
          <a:bodyPr/>
          <a:lstStyle/>
          <a:p>
            <a:r>
              <a:rPr lang="en-US" sz="1800" dirty="0">
                <a:latin typeface="Calibri" panose="020F0502020204030204" pitchFamily="34" charset="0"/>
                <a:ea typeface="Calibri" panose="020F0502020204030204" pitchFamily="34" charset="0"/>
                <a:cs typeface="Calibri" panose="020F0502020204030204" pitchFamily="34" charset="0"/>
              </a:rPr>
              <a:t>Motivation</a:t>
            </a:r>
          </a:p>
          <a:p>
            <a:r>
              <a:rPr lang="en-US" sz="2000" dirty="0">
                <a:latin typeface="Calibri" panose="020F0502020204030204" pitchFamily="34" charset="0"/>
                <a:ea typeface="Calibri" panose="020F0502020204030204" pitchFamily="34" charset="0"/>
                <a:cs typeface="Calibri" panose="020F0502020204030204" pitchFamily="34" charset="0"/>
              </a:rPr>
              <a:t>dataset</a:t>
            </a:r>
            <a:endParaRPr lang="en-US" dirty="0">
              <a:latin typeface="Calibri" panose="020F0502020204030204" pitchFamily="34" charset="0"/>
              <a:ea typeface="Calibri" panose="020F0502020204030204" pitchFamily="34" charset="0"/>
              <a:cs typeface="Calibri" panose="020F0502020204030204" pitchFamily="34" charset="0"/>
            </a:endParaRPr>
          </a:p>
          <a:p>
            <a:r>
              <a:rPr lang="en-US" sz="2400" b="1" dirty="0">
                <a:latin typeface="Calibri" panose="020F0502020204030204" pitchFamily="34" charset="0"/>
                <a:ea typeface="Calibri" panose="020F0502020204030204" pitchFamily="34" charset="0"/>
                <a:cs typeface="Calibri" panose="020F0502020204030204" pitchFamily="34" charset="0"/>
              </a:rPr>
              <a:t>Approach</a:t>
            </a:r>
          </a:p>
          <a:p>
            <a:r>
              <a:rPr lang="en-US" dirty="0">
                <a:latin typeface="Calibri" panose="020F0502020204030204" pitchFamily="34" charset="0"/>
                <a:ea typeface="Calibri" panose="020F0502020204030204" pitchFamily="34" charset="0"/>
                <a:cs typeface="Calibri" panose="020F0502020204030204" pitchFamily="34" charset="0"/>
              </a:rPr>
              <a:t>RESULTS</a:t>
            </a:r>
            <a:endParaRPr lang="en-US" sz="1800" dirty="0">
              <a:latin typeface="Calibri" panose="020F0502020204030204" pitchFamily="34" charset="0"/>
              <a:ea typeface="Calibri" panose="020F0502020204030204" pitchFamily="34" charset="0"/>
              <a:cs typeface="Calibri" panose="020F0502020204030204" pitchFamily="34" charset="0"/>
            </a:endParaRPr>
          </a:p>
          <a:p>
            <a:r>
              <a:rPr lang="en-US" sz="1800" dirty="0">
                <a:latin typeface="Calibri" panose="020F0502020204030204" pitchFamily="34" charset="0"/>
                <a:ea typeface="Calibri" panose="020F0502020204030204" pitchFamily="34" charset="0"/>
                <a:cs typeface="Calibri" panose="020F0502020204030204" pitchFamily="34" charset="0"/>
              </a:rPr>
              <a:t>challenges</a:t>
            </a:r>
          </a:p>
        </p:txBody>
      </p:sp>
      <p:pic>
        <p:nvPicPr>
          <p:cNvPr id="8" name="Picture Placeholder 7" descr="Pipette diffusing dyes in flasks">
            <a:extLst>
              <a:ext uri="{FF2B5EF4-FFF2-40B4-BE49-F238E27FC236}">
                <a16:creationId xmlns:a16="http://schemas.microsoft.com/office/drawing/2014/main" id="{9DA934D8-2609-4227-78DF-CF8F07A2F9C7}"/>
              </a:ext>
            </a:extLst>
          </p:cNvPr>
          <p:cNvPicPr>
            <a:picLocks noGrp="1" noChangeAspect="1"/>
          </p:cNvPicPr>
          <p:nvPr>
            <p:ph type="pic" sz="quarter" idx="13"/>
          </p:nvPr>
        </p:nvPicPr>
        <p:blipFill rotWithShape="1">
          <a:blip r:embed="rId2">
            <a:alphaModFix/>
            <a:extLst>
              <a:ext uri="{28A0092B-C50C-407E-A947-70E740481C1C}">
                <a14:useLocalDpi xmlns:a14="http://schemas.microsoft.com/office/drawing/2010/main" val="0"/>
              </a:ext>
            </a:extLst>
          </a:blip>
          <a:srcRect t="79" b="79"/>
          <a:stretch/>
        </p:blipFill>
        <p:spPr/>
      </p:pic>
    </p:spTree>
    <p:extLst>
      <p:ext uri="{BB962C8B-B14F-4D97-AF65-F5344CB8AC3E}">
        <p14:creationId xmlns:p14="http://schemas.microsoft.com/office/powerpoint/2010/main" val="29108664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p:txBody>
          <a:bodyPr/>
          <a:lstStyle/>
          <a:p>
            <a:r>
              <a:rPr lang="en-US" sz="3000" b="1" dirty="0"/>
              <a:t>Generate Healthy image </a:t>
            </a:r>
            <a:r>
              <a:rPr lang="en-US" sz="3000" b="1" dirty="0" err="1"/>
              <a:t>PatterNS</a:t>
            </a:r>
            <a:r>
              <a:rPr lang="en-US" sz="3000" b="1" dirty="0"/>
              <a:t> using GAN</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7</a:t>
            </a:fld>
            <a:endParaRPr lang="en-US" dirty="0"/>
          </a:p>
        </p:txBody>
      </p:sp>
      <p:graphicFrame>
        <p:nvGraphicFramePr>
          <p:cNvPr id="7" name="Diagram 6">
            <a:extLst>
              <a:ext uri="{FF2B5EF4-FFF2-40B4-BE49-F238E27FC236}">
                <a16:creationId xmlns:a16="http://schemas.microsoft.com/office/drawing/2014/main" id="{30FE8E0A-36CB-0B52-702C-EA414FD5849C}"/>
              </a:ext>
            </a:extLst>
          </p:cNvPr>
          <p:cNvGraphicFramePr/>
          <p:nvPr>
            <p:extLst>
              <p:ext uri="{D42A27DB-BD31-4B8C-83A1-F6EECF244321}">
                <p14:modId xmlns:p14="http://schemas.microsoft.com/office/powerpoint/2010/main" val="3677759573"/>
              </p:ext>
            </p:extLst>
          </p:nvPr>
        </p:nvGraphicFramePr>
        <p:xfrm>
          <a:off x="1476310" y="887618"/>
          <a:ext cx="923938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2" name="Rectangle 21">
            <a:extLst>
              <a:ext uri="{FF2B5EF4-FFF2-40B4-BE49-F238E27FC236}">
                <a16:creationId xmlns:a16="http://schemas.microsoft.com/office/drawing/2014/main" id="{79CF1950-0580-E4BD-9061-BAE745EF019F}"/>
              </a:ext>
            </a:extLst>
          </p:cNvPr>
          <p:cNvSpPr/>
          <p:nvPr/>
        </p:nvSpPr>
        <p:spPr>
          <a:xfrm>
            <a:off x="1429656" y="1477345"/>
            <a:ext cx="1666125" cy="556727"/>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latin typeface="Calibri" panose="020F0502020204030204" pitchFamily="34" charset="0"/>
                <a:ea typeface="Calibri" panose="020F0502020204030204" pitchFamily="34" charset="0"/>
                <a:cs typeface="Calibri" panose="020F0502020204030204" pitchFamily="34" charset="0"/>
              </a:rPr>
              <a:t>Data Pre-processing</a:t>
            </a:r>
          </a:p>
        </p:txBody>
      </p:sp>
      <p:sp>
        <p:nvSpPr>
          <p:cNvPr id="23" name="Rectangle 22">
            <a:extLst>
              <a:ext uri="{FF2B5EF4-FFF2-40B4-BE49-F238E27FC236}">
                <a16:creationId xmlns:a16="http://schemas.microsoft.com/office/drawing/2014/main" id="{EBEDE677-C18F-A171-7777-C900006F2E48}"/>
              </a:ext>
            </a:extLst>
          </p:cNvPr>
          <p:cNvSpPr/>
          <p:nvPr/>
        </p:nvSpPr>
        <p:spPr>
          <a:xfrm>
            <a:off x="3317551" y="1480453"/>
            <a:ext cx="3569567" cy="556727"/>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latin typeface="Calibri" panose="020F0502020204030204" pitchFamily="34" charset="0"/>
                <a:ea typeface="Calibri" panose="020F0502020204030204" pitchFamily="34" charset="0"/>
                <a:cs typeface="Calibri" panose="020F0502020204030204" pitchFamily="34" charset="0"/>
              </a:rPr>
              <a:t>Model training</a:t>
            </a:r>
          </a:p>
        </p:txBody>
      </p:sp>
      <p:sp>
        <p:nvSpPr>
          <p:cNvPr id="24" name="Rectangle 23">
            <a:extLst>
              <a:ext uri="{FF2B5EF4-FFF2-40B4-BE49-F238E27FC236}">
                <a16:creationId xmlns:a16="http://schemas.microsoft.com/office/drawing/2014/main" id="{FC1F604F-6390-77A1-6E83-FD7DF1BA94A6}"/>
              </a:ext>
            </a:extLst>
          </p:cNvPr>
          <p:cNvSpPr/>
          <p:nvPr/>
        </p:nvSpPr>
        <p:spPr>
          <a:xfrm>
            <a:off x="7127461" y="1490238"/>
            <a:ext cx="3569567" cy="556727"/>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latin typeface="Calibri" panose="020F0502020204030204" pitchFamily="34" charset="0"/>
                <a:ea typeface="Calibri" panose="020F0502020204030204" pitchFamily="34" charset="0"/>
                <a:cs typeface="Calibri" panose="020F0502020204030204" pitchFamily="34" charset="0"/>
              </a:rPr>
              <a:t>Optimization and App development</a:t>
            </a:r>
          </a:p>
        </p:txBody>
      </p:sp>
      <p:sp>
        <p:nvSpPr>
          <p:cNvPr id="29" name="Rectangle 28">
            <a:extLst>
              <a:ext uri="{FF2B5EF4-FFF2-40B4-BE49-F238E27FC236}">
                <a16:creationId xmlns:a16="http://schemas.microsoft.com/office/drawing/2014/main" id="{0A159DC6-1EB4-658E-A7FD-887222E298BD}"/>
              </a:ext>
            </a:extLst>
          </p:cNvPr>
          <p:cNvSpPr/>
          <p:nvPr/>
        </p:nvSpPr>
        <p:spPr>
          <a:xfrm>
            <a:off x="3706006" y="4207993"/>
            <a:ext cx="464132" cy="991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Calibri" panose="020F0502020204030204" pitchFamily="34" charset="0"/>
                <a:ea typeface="Calibri" panose="020F0502020204030204" pitchFamily="34" charset="0"/>
                <a:cs typeface="Calibri" panose="020F0502020204030204" pitchFamily="34" charset="0"/>
              </a:rPr>
              <a:t>D</a:t>
            </a:r>
          </a:p>
        </p:txBody>
      </p:sp>
      <p:sp>
        <p:nvSpPr>
          <p:cNvPr id="35" name="TextBox 34">
            <a:extLst>
              <a:ext uri="{FF2B5EF4-FFF2-40B4-BE49-F238E27FC236}">
                <a16:creationId xmlns:a16="http://schemas.microsoft.com/office/drawing/2014/main" id="{9939A50D-3E11-CCE5-5873-040D069C51F2}"/>
              </a:ext>
            </a:extLst>
          </p:cNvPr>
          <p:cNvSpPr txBox="1"/>
          <p:nvPr/>
        </p:nvSpPr>
        <p:spPr>
          <a:xfrm>
            <a:off x="1397222" y="4127041"/>
            <a:ext cx="1317989" cy="277000"/>
          </a:xfrm>
          <a:prstGeom prst="rect">
            <a:avLst/>
          </a:prstGeom>
          <a:noFill/>
          <a:ln>
            <a:solidFill>
              <a:schemeClr val="accent3">
                <a:lumMod val="75000"/>
              </a:schemeClr>
            </a:solidFill>
          </a:ln>
        </p:spPr>
        <p:txBody>
          <a:bodyPr wrap="square" rtlCol="0">
            <a:spAutoFit/>
          </a:bodyPr>
          <a:lstStyle/>
          <a:p>
            <a:r>
              <a:rPr lang="en-IN" sz="1200" dirty="0">
                <a:latin typeface="Calibri" panose="020F0502020204030204" pitchFamily="34" charset="0"/>
                <a:ea typeface="Calibri" panose="020F0502020204030204" pitchFamily="34" charset="0"/>
                <a:cs typeface="Calibri" panose="020F0502020204030204" pitchFamily="34" charset="0"/>
              </a:rPr>
              <a:t>Z (Random Noise)</a:t>
            </a:r>
          </a:p>
        </p:txBody>
      </p:sp>
      <p:cxnSp>
        <p:nvCxnSpPr>
          <p:cNvPr id="40" name="Connector: Elbow 39">
            <a:extLst>
              <a:ext uri="{FF2B5EF4-FFF2-40B4-BE49-F238E27FC236}">
                <a16:creationId xmlns:a16="http://schemas.microsoft.com/office/drawing/2014/main" id="{D32DB049-36DA-F643-0135-F95C0C533032}"/>
              </a:ext>
            </a:extLst>
          </p:cNvPr>
          <p:cNvCxnSpPr>
            <a:cxnSpLocks/>
          </p:cNvCxnSpPr>
          <p:nvPr/>
        </p:nvCxnSpPr>
        <p:spPr>
          <a:xfrm rot="16200000" flipH="1">
            <a:off x="2302950" y="4157310"/>
            <a:ext cx="299885" cy="79334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F375C10B-FBC0-033D-E14D-CB4A65BB416D}"/>
              </a:ext>
            </a:extLst>
          </p:cNvPr>
          <p:cNvSpPr/>
          <p:nvPr/>
        </p:nvSpPr>
        <p:spPr>
          <a:xfrm>
            <a:off x="2849565" y="4207992"/>
            <a:ext cx="464132" cy="9918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Calibri" panose="020F0502020204030204" pitchFamily="34" charset="0"/>
                <a:ea typeface="Calibri" panose="020F0502020204030204" pitchFamily="34" charset="0"/>
                <a:cs typeface="Calibri" panose="020F0502020204030204" pitchFamily="34" charset="0"/>
              </a:rPr>
              <a:t>G</a:t>
            </a:r>
          </a:p>
        </p:txBody>
      </p:sp>
      <p:cxnSp>
        <p:nvCxnSpPr>
          <p:cNvPr id="50" name="Connector: Elbow 49">
            <a:extLst>
              <a:ext uri="{FF2B5EF4-FFF2-40B4-BE49-F238E27FC236}">
                <a16:creationId xmlns:a16="http://schemas.microsoft.com/office/drawing/2014/main" id="{36A462CA-3677-3AA2-B005-60C864D148F6}"/>
              </a:ext>
            </a:extLst>
          </p:cNvPr>
          <p:cNvCxnSpPr>
            <a:cxnSpLocks/>
          </p:cNvCxnSpPr>
          <p:nvPr/>
        </p:nvCxnSpPr>
        <p:spPr>
          <a:xfrm rot="16200000" flipH="1">
            <a:off x="5711244" y="1606371"/>
            <a:ext cx="6350" cy="5265576"/>
          </a:xfrm>
          <a:prstGeom prst="bentConnector3">
            <a:avLst>
              <a:gd name="adj1" fmla="val -2130614"/>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557DED53-D404-83E2-9E1E-0D122197C1FC}"/>
              </a:ext>
            </a:extLst>
          </p:cNvPr>
          <p:cNvCxnSpPr>
            <a:stCxn id="29" idx="1"/>
            <a:endCxn id="44" idx="3"/>
          </p:cNvCxnSpPr>
          <p:nvPr/>
        </p:nvCxnSpPr>
        <p:spPr>
          <a:xfrm flipH="1" flipV="1">
            <a:off x="3313697" y="4703926"/>
            <a:ext cx="39230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D5A9EE53-7B21-1075-F924-F4A2C351F928}"/>
              </a:ext>
            </a:extLst>
          </p:cNvPr>
          <p:cNvSpPr txBox="1"/>
          <p:nvPr/>
        </p:nvSpPr>
        <p:spPr>
          <a:xfrm>
            <a:off x="4497315" y="5681478"/>
            <a:ext cx="982265" cy="307777"/>
          </a:xfrm>
          <a:prstGeom prst="rect">
            <a:avLst/>
          </a:prstGeom>
          <a:noFill/>
          <a:ln>
            <a:solidFill>
              <a:schemeClr val="accent3">
                <a:lumMod val="75000"/>
              </a:schemeClr>
            </a:solidFill>
          </a:ln>
        </p:spPr>
        <p:txBody>
          <a:bodyPr wrap="square" rtlCol="0">
            <a:spAutoFit/>
          </a:bodyPr>
          <a:lstStyle/>
          <a:p>
            <a:r>
              <a:rPr lang="en-IN" sz="1400" dirty="0">
                <a:latin typeface="Calibri" panose="020F0502020204030204" pitchFamily="34" charset="0"/>
                <a:ea typeface="Calibri" panose="020F0502020204030204" pitchFamily="34" charset="0"/>
                <a:cs typeface="Calibri" panose="020F0502020204030204" pitchFamily="34" charset="0"/>
              </a:rPr>
              <a:t>Real Image</a:t>
            </a:r>
          </a:p>
        </p:txBody>
      </p:sp>
      <p:sp>
        <p:nvSpPr>
          <p:cNvPr id="83" name="Isosceles Triangle 82">
            <a:extLst>
              <a:ext uri="{FF2B5EF4-FFF2-40B4-BE49-F238E27FC236}">
                <a16:creationId xmlns:a16="http://schemas.microsoft.com/office/drawing/2014/main" id="{7D7AC6AA-3A4B-610E-B9B1-DFC4E11353E4}"/>
              </a:ext>
            </a:extLst>
          </p:cNvPr>
          <p:cNvSpPr/>
          <p:nvPr/>
        </p:nvSpPr>
        <p:spPr>
          <a:xfrm>
            <a:off x="10406963" y="2110438"/>
            <a:ext cx="290065" cy="290065"/>
          </a:xfrm>
          <a:prstGeom prst="triangle">
            <a:avLst>
              <a:gd name="adj" fmla="val 100000"/>
            </a:avLst>
          </a:prstGeom>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a:lstStyle/>
          <a:p>
            <a:endParaRPr lang="en-IN" dirty="0"/>
          </a:p>
        </p:txBody>
      </p:sp>
      <p:sp>
        <p:nvSpPr>
          <p:cNvPr id="84" name="Rectangle 83">
            <a:extLst>
              <a:ext uri="{FF2B5EF4-FFF2-40B4-BE49-F238E27FC236}">
                <a16:creationId xmlns:a16="http://schemas.microsoft.com/office/drawing/2014/main" id="{7F85B0F4-76C9-E96D-C682-E79D6EBEC67E}"/>
              </a:ext>
            </a:extLst>
          </p:cNvPr>
          <p:cNvSpPr/>
          <p:nvPr/>
        </p:nvSpPr>
        <p:spPr>
          <a:xfrm>
            <a:off x="1397222" y="3900215"/>
            <a:ext cx="4172800" cy="214510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5" name="TextBox 84">
            <a:extLst>
              <a:ext uri="{FF2B5EF4-FFF2-40B4-BE49-F238E27FC236}">
                <a16:creationId xmlns:a16="http://schemas.microsoft.com/office/drawing/2014/main" id="{2803518C-80FF-87D8-D6F4-5EA9D886EB36}"/>
              </a:ext>
            </a:extLst>
          </p:cNvPr>
          <p:cNvSpPr txBox="1"/>
          <p:nvPr/>
        </p:nvSpPr>
        <p:spPr>
          <a:xfrm>
            <a:off x="1397208" y="5744848"/>
            <a:ext cx="1541938" cy="307777"/>
          </a:xfrm>
          <a:prstGeom prst="rect">
            <a:avLst/>
          </a:prstGeom>
          <a:solidFill>
            <a:schemeClr val="accent3">
              <a:lumMod val="75000"/>
            </a:schemeClr>
          </a:solidFill>
          <a:ln>
            <a:solidFill>
              <a:schemeClr val="tx1"/>
            </a:solidFill>
          </a:ln>
        </p:spPr>
        <p:txBody>
          <a:bodyPr wrap="square" rtlCol="0">
            <a:spAutoFit/>
          </a:bodyPr>
          <a:lstStyle/>
          <a:p>
            <a:pPr algn="ctr"/>
            <a:r>
              <a:rPr lang="en-IN" sz="1400" b="1" dirty="0">
                <a:solidFill>
                  <a:schemeClr val="bg1"/>
                </a:solidFill>
                <a:latin typeface="Calibri" panose="020F0502020204030204" pitchFamily="34" charset="0"/>
                <a:ea typeface="Calibri" panose="020F0502020204030204" pitchFamily="34" charset="0"/>
                <a:cs typeface="Calibri" panose="020F0502020204030204" pitchFamily="34" charset="0"/>
              </a:rPr>
              <a:t>Model Training</a:t>
            </a:r>
          </a:p>
        </p:txBody>
      </p:sp>
      <p:sp>
        <p:nvSpPr>
          <p:cNvPr id="87" name="TextBox 86">
            <a:extLst>
              <a:ext uri="{FF2B5EF4-FFF2-40B4-BE49-F238E27FC236}">
                <a16:creationId xmlns:a16="http://schemas.microsoft.com/office/drawing/2014/main" id="{3490E406-2335-7137-22F6-ADE16FEE648F}"/>
              </a:ext>
            </a:extLst>
          </p:cNvPr>
          <p:cNvSpPr txBox="1"/>
          <p:nvPr/>
        </p:nvSpPr>
        <p:spPr>
          <a:xfrm>
            <a:off x="4475747" y="5065925"/>
            <a:ext cx="982265" cy="307777"/>
          </a:xfrm>
          <a:prstGeom prst="rect">
            <a:avLst/>
          </a:prstGeom>
          <a:noFill/>
          <a:ln>
            <a:noFill/>
          </a:ln>
        </p:spPr>
        <p:txBody>
          <a:bodyPr wrap="square" rtlCol="0">
            <a:spAutoFit/>
          </a:bodyPr>
          <a:lstStyle/>
          <a:p>
            <a:pPr algn="ctr"/>
            <a:r>
              <a:rPr lang="en-IN" sz="1400" dirty="0">
                <a:latin typeface="Calibri" panose="020F0502020204030204" pitchFamily="34" charset="0"/>
                <a:ea typeface="Calibri" panose="020F0502020204030204" pitchFamily="34" charset="0"/>
                <a:cs typeface="Calibri" panose="020F0502020204030204" pitchFamily="34" charset="0"/>
              </a:rPr>
              <a:t>Train data</a:t>
            </a:r>
          </a:p>
        </p:txBody>
      </p:sp>
      <p:cxnSp>
        <p:nvCxnSpPr>
          <p:cNvPr id="88" name="Connector: Elbow 87">
            <a:extLst>
              <a:ext uri="{FF2B5EF4-FFF2-40B4-BE49-F238E27FC236}">
                <a16:creationId xmlns:a16="http://schemas.microsoft.com/office/drawing/2014/main" id="{6CD8CB0B-5CBB-A889-B829-3BC289E3B999}"/>
              </a:ext>
            </a:extLst>
          </p:cNvPr>
          <p:cNvCxnSpPr>
            <a:cxnSpLocks/>
          </p:cNvCxnSpPr>
          <p:nvPr/>
        </p:nvCxnSpPr>
        <p:spPr>
          <a:xfrm rot="16200000" flipH="1">
            <a:off x="2302953" y="4157313"/>
            <a:ext cx="299885" cy="793348"/>
          </a:xfrm>
          <a:prstGeom prst="bentConnector2">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E03B00C6-FC78-AA6F-37A1-3F31905AD8F1}"/>
              </a:ext>
            </a:extLst>
          </p:cNvPr>
          <p:cNvCxnSpPr/>
          <p:nvPr/>
        </p:nvCxnSpPr>
        <p:spPr>
          <a:xfrm flipH="1" flipV="1">
            <a:off x="3313698" y="4703927"/>
            <a:ext cx="392309" cy="1"/>
          </a:xfrm>
          <a:prstGeom prst="straightConnector1">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0" name="Connector: Elbow 89">
            <a:extLst>
              <a:ext uri="{FF2B5EF4-FFF2-40B4-BE49-F238E27FC236}">
                <a16:creationId xmlns:a16="http://schemas.microsoft.com/office/drawing/2014/main" id="{C17F9584-2C63-0E21-0B38-6666274952E0}"/>
              </a:ext>
            </a:extLst>
          </p:cNvPr>
          <p:cNvCxnSpPr>
            <a:cxnSpLocks/>
            <a:stCxn id="74" idx="0"/>
            <a:endCxn id="29" idx="3"/>
          </p:cNvCxnSpPr>
          <p:nvPr/>
        </p:nvCxnSpPr>
        <p:spPr>
          <a:xfrm rot="16200000" flipV="1">
            <a:off x="4090518" y="4783548"/>
            <a:ext cx="977551" cy="818310"/>
          </a:xfrm>
          <a:prstGeom prst="bentConnector2">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7" name="Rectangle 96">
            <a:extLst>
              <a:ext uri="{FF2B5EF4-FFF2-40B4-BE49-F238E27FC236}">
                <a16:creationId xmlns:a16="http://schemas.microsoft.com/office/drawing/2014/main" id="{D8DFE127-91C1-3F92-4058-14B474E2C759}"/>
              </a:ext>
            </a:extLst>
          </p:cNvPr>
          <p:cNvSpPr/>
          <p:nvPr/>
        </p:nvSpPr>
        <p:spPr>
          <a:xfrm>
            <a:off x="6550827" y="3893996"/>
            <a:ext cx="4172800" cy="214510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Rectangle 103">
            <a:extLst>
              <a:ext uri="{FF2B5EF4-FFF2-40B4-BE49-F238E27FC236}">
                <a16:creationId xmlns:a16="http://schemas.microsoft.com/office/drawing/2014/main" id="{D19E85B5-7E03-E884-4E4A-22C75BFE2E01}"/>
              </a:ext>
            </a:extLst>
          </p:cNvPr>
          <p:cNvSpPr/>
          <p:nvPr/>
        </p:nvSpPr>
        <p:spPr>
          <a:xfrm>
            <a:off x="8971582" y="4242336"/>
            <a:ext cx="464132" cy="7338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Calibri" panose="020F0502020204030204" pitchFamily="34" charset="0"/>
                <a:ea typeface="Calibri" panose="020F0502020204030204" pitchFamily="34" charset="0"/>
                <a:cs typeface="Calibri" panose="020F0502020204030204" pitchFamily="34" charset="0"/>
              </a:rPr>
              <a:t>D</a:t>
            </a:r>
          </a:p>
        </p:txBody>
      </p:sp>
      <p:sp>
        <p:nvSpPr>
          <p:cNvPr id="105" name="Rectangle 104">
            <a:extLst>
              <a:ext uri="{FF2B5EF4-FFF2-40B4-BE49-F238E27FC236}">
                <a16:creationId xmlns:a16="http://schemas.microsoft.com/office/drawing/2014/main" id="{0FD69D69-1F2A-C67C-2143-3EC5C470AFA8}"/>
              </a:ext>
            </a:extLst>
          </p:cNvPr>
          <p:cNvSpPr/>
          <p:nvPr/>
        </p:nvSpPr>
        <p:spPr>
          <a:xfrm>
            <a:off x="8115141" y="4242335"/>
            <a:ext cx="464132" cy="7338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Calibri" panose="020F0502020204030204" pitchFamily="34" charset="0"/>
                <a:ea typeface="Calibri" panose="020F0502020204030204" pitchFamily="34" charset="0"/>
                <a:cs typeface="Calibri" panose="020F0502020204030204" pitchFamily="34" charset="0"/>
              </a:rPr>
              <a:t>G</a:t>
            </a:r>
          </a:p>
        </p:txBody>
      </p:sp>
      <p:cxnSp>
        <p:nvCxnSpPr>
          <p:cNvPr id="108" name="Connector: Elbow 107">
            <a:extLst>
              <a:ext uri="{FF2B5EF4-FFF2-40B4-BE49-F238E27FC236}">
                <a16:creationId xmlns:a16="http://schemas.microsoft.com/office/drawing/2014/main" id="{73B3533A-E0C4-D104-794A-AD591DA223F5}"/>
              </a:ext>
            </a:extLst>
          </p:cNvPr>
          <p:cNvCxnSpPr>
            <a:cxnSpLocks/>
          </p:cNvCxnSpPr>
          <p:nvPr/>
        </p:nvCxnSpPr>
        <p:spPr>
          <a:xfrm rot="16200000" flipH="1">
            <a:off x="6567685" y="1606371"/>
            <a:ext cx="6350" cy="5265576"/>
          </a:xfrm>
          <a:prstGeom prst="bentConnector3">
            <a:avLst>
              <a:gd name="adj1" fmla="val -3600000"/>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11" name="TextBox 110">
            <a:extLst>
              <a:ext uri="{FF2B5EF4-FFF2-40B4-BE49-F238E27FC236}">
                <a16:creationId xmlns:a16="http://schemas.microsoft.com/office/drawing/2014/main" id="{6196FE38-953B-360D-3BD5-825DDD792B05}"/>
              </a:ext>
            </a:extLst>
          </p:cNvPr>
          <p:cNvSpPr txBox="1"/>
          <p:nvPr/>
        </p:nvSpPr>
        <p:spPr>
          <a:xfrm>
            <a:off x="6573201" y="5722745"/>
            <a:ext cx="1541938" cy="307777"/>
          </a:xfrm>
          <a:prstGeom prst="rect">
            <a:avLst/>
          </a:prstGeom>
          <a:solidFill>
            <a:schemeClr val="accent3">
              <a:lumMod val="75000"/>
            </a:schemeClr>
          </a:solidFill>
          <a:ln>
            <a:solidFill>
              <a:schemeClr val="tx1"/>
            </a:solidFill>
          </a:ln>
        </p:spPr>
        <p:txBody>
          <a:bodyPr wrap="square" rtlCol="0">
            <a:spAutoFit/>
          </a:bodyPr>
          <a:lstStyle/>
          <a:p>
            <a:pPr algn="ctr"/>
            <a:r>
              <a:rPr lang="en-IN" sz="1400" b="1" dirty="0">
                <a:solidFill>
                  <a:schemeClr val="bg1"/>
                </a:solidFill>
                <a:latin typeface="Calibri" panose="020F0502020204030204" pitchFamily="34" charset="0"/>
                <a:ea typeface="Calibri" panose="020F0502020204030204" pitchFamily="34" charset="0"/>
                <a:cs typeface="Calibri" panose="020F0502020204030204" pitchFamily="34" charset="0"/>
              </a:rPr>
              <a:t>Anomaly Detector</a:t>
            </a:r>
          </a:p>
        </p:txBody>
      </p:sp>
      <p:sp>
        <p:nvSpPr>
          <p:cNvPr id="112" name="TextBox 111">
            <a:extLst>
              <a:ext uri="{FF2B5EF4-FFF2-40B4-BE49-F238E27FC236}">
                <a16:creationId xmlns:a16="http://schemas.microsoft.com/office/drawing/2014/main" id="{F2F334FD-00AF-6B9D-7C6F-6EF2F3CA4F40}"/>
              </a:ext>
            </a:extLst>
          </p:cNvPr>
          <p:cNvSpPr txBox="1"/>
          <p:nvPr/>
        </p:nvSpPr>
        <p:spPr>
          <a:xfrm>
            <a:off x="6565086" y="4186616"/>
            <a:ext cx="1317989" cy="277000"/>
          </a:xfrm>
          <a:prstGeom prst="rect">
            <a:avLst/>
          </a:prstGeom>
          <a:noFill/>
          <a:ln>
            <a:solidFill>
              <a:schemeClr val="accent3">
                <a:lumMod val="75000"/>
              </a:schemeClr>
            </a:solidFill>
          </a:ln>
        </p:spPr>
        <p:txBody>
          <a:bodyPr wrap="square" rtlCol="0">
            <a:spAutoFit/>
          </a:bodyPr>
          <a:lstStyle/>
          <a:p>
            <a:r>
              <a:rPr lang="en-IN" sz="1200" dirty="0">
                <a:latin typeface="Calibri" panose="020F0502020204030204" pitchFamily="34" charset="0"/>
                <a:ea typeface="Calibri" panose="020F0502020204030204" pitchFamily="34" charset="0"/>
                <a:cs typeface="Calibri" panose="020F0502020204030204" pitchFamily="34" charset="0"/>
              </a:rPr>
              <a:t>Z (Random Noise)</a:t>
            </a:r>
          </a:p>
        </p:txBody>
      </p:sp>
      <p:sp>
        <p:nvSpPr>
          <p:cNvPr id="116" name="Oval 115">
            <a:extLst>
              <a:ext uri="{FF2B5EF4-FFF2-40B4-BE49-F238E27FC236}">
                <a16:creationId xmlns:a16="http://schemas.microsoft.com/office/drawing/2014/main" id="{3D558ACE-3354-86B9-7C7A-E1DE5D08DB76}"/>
              </a:ext>
            </a:extLst>
          </p:cNvPr>
          <p:cNvSpPr/>
          <p:nvPr/>
        </p:nvSpPr>
        <p:spPr>
          <a:xfrm>
            <a:off x="8159496" y="5198168"/>
            <a:ext cx="603532" cy="3831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Calibri" panose="020F0502020204030204" pitchFamily="34" charset="0"/>
                <a:ea typeface="Calibri" panose="020F0502020204030204" pitchFamily="34" charset="0"/>
                <a:cs typeface="Calibri" panose="020F0502020204030204" pitchFamily="34" charset="0"/>
              </a:rPr>
              <a:t>L</a:t>
            </a:r>
            <a:r>
              <a:rPr lang="en-IN" sz="1400" baseline="-25000" dirty="0">
                <a:latin typeface="Calibri" panose="020F0502020204030204" pitchFamily="34" charset="0"/>
                <a:ea typeface="Calibri" panose="020F0502020204030204" pitchFamily="34" charset="0"/>
                <a:cs typeface="Calibri" panose="020F0502020204030204" pitchFamily="34" charset="0"/>
              </a:rPr>
              <a:t>R</a:t>
            </a:r>
          </a:p>
        </p:txBody>
      </p:sp>
      <p:sp>
        <p:nvSpPr>
          <p:cNvPr id="117" name="Oval 116">
            <a:extLst>
              <a:ext uri="{FF2B5EF4-FFF2-40B4-BE49-F238E27FC236}">
                <a16:creationId xmlns:a16="http://schemas.microsoft.com/office/drawing/2014/main" id="{981228EC-CCF1-E9AC-9E84-2C920B792BE3}"/>
              </a:ext>
            </a:extLst>
          </p:cNvPr>
          <p:cNvSpPr/>
          <p:nvPr/>
        </p:nvSpPr>
        <p:spPr>
          <a:xfrm>
            <a:off x="8797604" y="5210122"/>
            <a:ext cx="603532" cy="3831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err="1">
                <a:latin typeface="Calibri" panose="020F0502020204030204" pitchFamily="34" charset="0"/>
                <a:ea typeface="Calibri" panose="020F0502020204030204" pitchFamily="34" charset="0"/>
                <a:cs typeface="Calibri" panose="020F0502020204030204" pitchFamily="34" charset="0"/>
              </a:rPr>
              <a:t>L</a:t>
            </a:r>
            <a:r>
              <a:rPr lang="en-IN" sz="1400" baseline="-25000" dirty="0" err="1">
                <a:latin typeface="Calibri" panose="020F0502020204030204" pitchFamily="34" charset="0"/>
                <a:ea typeface="Calibri" panose="020F0502020204030204" pitchFamily="34" charset="0"/>
                <a:cs typeface="Calibri" panose="020F0502020204030204" pitchFamily="34" charset="0"/>
              </a:rPr>
              <a:t>d</a:t>
            </a:r>
            <a:endParaRPr lang="en-IN" sz="1400" dirty="0"/>
          </a:p>
        </p:txBody>
      </p:sp>
      <p:sp>
        <p:nvSpPr>
          <p:cNvPr id="119" name="Rectangle: Rounded Corners 118">
            <a:extLst>
              <a:ext uri="{FF2B5EF4-FFF2-40B4-BE49-F238E27FC236}">
                <a16:creationId xmlns:a16="http://schemas.microsoft.com/office/drawing/2014/main" id="{1E585C4F-9578-785A-9C44-FA785399EC1E}"/>
              </a:ext>
            </a:extLst>
          </p:cNvPr>
          <p:cNvSpPr/>
          <p:nvPr/>
        </p:nvSpPr>
        <p:spPr>
          <a:xfrm>
            <a:off x="8082565" y="5163212"/>
            <a:ext cx="1430078" cy="476965"/>
          </a:xfrm>
          <a:prstGeom prst="round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cxnSp>
        <p:nvCxnSpPr>
          <p:cNvPr id="120" name="Connector: Elbow 119">
            <a:extLst>
              <a:ext uri="{FF2B5EF4-FFF2-40B4-BE49-F238E27FC236}">
                <a16:creationId xmlns:a16="http://schemas.microsoft.com/office/drawing/2014/main" id="{01B494EC-D69A-D4A1-27E8-8681D516FF1E}"/>
              </a:ext>
            </a:extLst>
          </p:cNvPr>
          <p:cNvCxnSpPr>
            <a:cxnSpLocks/>
            <a:stCxn id="105" idx="2"/>
            <a:endCxn id="116" idx="0"/>
          </p:cNvCxnSpPr>
          <p:nvPr/>
        </p:nvCxnSpPr>
        <p:spPr>
          <a:xfrm rot="16200000" flipH="1">
            <a:off x="8293246" y="5030151"/>
            <a:ext cx="221977" cy="114055"/>
          </a:xfrm>
          <a:prstGeom prst="bentConnector3">
            <a:avLst>
              <a:gd name="adj1" fmla="val 50000"/>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Connector: Elbow 126">
            <a:extLst>
              <a:ext uri="{FF2B5EF4-FFF2-40B4-BE49-F238E27FC236}">
                <a16:creationId xmlns:a16="http://schemas.microsoft.com/office/drawing/2014/main" id="{0309FCC1-0150-E417-F1C8-D7411FA38D86}"/>
              </a:ext>
            </a:extLst>
          </p:cNvPr>
          <p:cNvCxnSpPr>
            <a:cxnSpLocks/>
            <a:stCxn id="104" idx="2"/>
            <a:endCxn id="117" idx="0"/>
          </p:cNvCxnSpPr>
          <p:nvPr/>
        </p:nvCxnSpPr>
        <p:spPr>
          <a:xfrm rot="5400000">
            <a:off x="9034544" y="5041017"/>
            <a:ext cx="233931" cy="104278"/>
          </a:xfrm>
          <a:prstGeom prst="bentConnector3">
            <a:avLst>
              <a:gd name="adj1" fmla="val 50000"/>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4" name="TextBox 133">
            <a:extLst>
              <a:ext uri="{FF2B5EF4-FFF2-40B4-BE49-F238E27FC236}">
                <a16:creationId xmlns:a16="http://schemas.microsoft.com/office/drawing/2014/main" id="{A93D439E-8736-A1D7-71F1-14F09196DEB9}"/>
              </a:ext>
            </a:extLst>
          </p:cNvPr>
          <p:cNvSpPr txBox="1"/>
          <p:nvPr/>
        </p:nvSpPr>
        <p:spPr>
          <a:xfrm>
            <a:off x="4497311" y="5681476"/>
            <a:ext cx="982265" cy="307777"/>
          </a:xfrm>
          <a:prstGeom prst="rect">
            <a:avLst/>
          </a:prstGeom>
          <a:noFill/>
          <a:ln>
            <a:solidFill>
              <a:schemeClr val="accent3">
                <a:lumMod val="75000"/>
              </a:schemeClr>
            </a:solidFill>
          </a:ln>
        </p:spPr>
        <p:txBody>
          <a:bodyPr wrap="square" rtlCol="0">
            <a:spAutoFit/>
          </a:bodyPr>
          <a:lstStyle/>
          <a:p>
            <a:r>
              <a:rPr lang="en-IN" sz="1400" dirty="0">
                <a:latin typeface="Calibri" panose="020F0502020204030204" pitchFamily="34" charset="0"/>
                <a:ea typeface="Calibri" panose="020F0502020204030204" pitchFamily="34" charset="0"/>
                <a:cs typeface="Calibri" panose="020F0502020204030204" pitchFamily="34" charset="0"/>
              </a:rPr>
              <a:t>Real Image</a:t>
            </a:r>
          </a:p>
        </p:txBody>
      </p:sp>
      <p:cxnSp>
        <p:nvCxnSpPr>
          <p:cNvPr id="135" name="Connector: Elbow 134">
            <a:extLst>
              <a:ext uri="{FF2B5EF4-FFF2-40B4-BE49-F238E27FC236}">
                <a16:creationId xmlns:a16="http://schemas.microsoft.com/office/drawing/2014/main" id="{CB64CC8C-3832-F85F-7B77-05DAA136F788}"/>
              </a:ext>
            </a:extLst>
          </p:cNvPr>
          <p:cNvCxnSpPr>
            <a:cxnSpLocks/>
            <a:stCxn id="134" idx="0"/>
          </p:cNvCxnSpPr>
          <p:nvPr/>
        </p:nvCxnSpPr>
        <p:spPr>
          <a:xfrm rot="16200000" flipV="1">
            <a:off x="4090514" y="4783546"/>
            <a:ext cx="977551" cy="818310"/>
          </a:xfrm>
          <a:prstGeom prst="bentConnector2">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4B869090-2042-0508-635F-B7737148A305}"/>
              </a:ext>
            </a:extLst>
          </p:cNvPr>
          <p:cNvSpPr txBox="1"/>
          <p:nvPr/>
        </p:nvSpPr>
        <p:spPr>
          <a:xfrm>
            <a:off x="9735743" y="5581390"/>
            <a:ext cx="982265" cy="307777"/>
          </a:xfrm>
          <a:prstGeom prst="rect">
            <a:avLst/>
          </a:prstGeom>
          <a:noFill/>
          <a:ln>
            <a:solidFill>
              <a:schemeClr val="accent3">
                <a:lumMod val="75000"/>
              </a:schemeClr>
            </a:solidFill>
          </a:ln>
        </p:spPr>
        <p:txBody>
          <a:bodyPr wrap="square" rtlCol="0">
            <a:spAutoFit/>
          </a:bodyPr>
          <a:lstStyle/>
          <a:p>
            <a:r>
              <a:rPr lang="en-IN" sz="1400" dirty="0">
                <a:latin typeface="Calibri" panose="020F0502020204030204" pitchFamily="34" charset="0"/>
                <a:ea typeface="Calibri" panose="020F0502020204030204" pitchFamily="34" charset="0"/>
                <a:cs typeface="Calibri" panose="020F0502020204030204" pitchFamily="34" charset="0"/>
              </a:rPr>
              <a:t>Real Image</a:t>
            </a:r>
          </a:p>
        </p:txBody>
      </p:sp>
      <p:cxnSp>
        <p:nvCxnSpPr>
          <p:cNvPr id="137" name="Connector: Elbow 136">
            <a:extLst>
              <a:ext uri="{FF2B5EF4-FFF2-40B4-BE49-F238E27FC236}">
                <a16:creationId xmlns:a16="http://schemas.microsoft.com/office/drawing/2014/main" id="{067CD674-7F9E-4F71-BCBC-1F5CAF097950}"/>
              </a:ext>
            </a:extLst>
          </p:cNvPr>
          <p:cNvCxnSpPr>
            <a:cxnSpLocks/>
            <a:stCxn id="136" idx="0"/>
            <a:endCxn id="104" idx="3"/>
          </p:cNvCxnSpPr>
          <p:nvPr/>
        </p:nvCxnSpPr>
        <p:spPr>
          <a:xfrm rot="16200000" flipV="1">
            <a:off x="9345232" y="4699746"/>
            <a:ext cx="972126" cy="791162"/>
          </a:xfrm>
          <a:prstGeom prst="bentConnector2">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9" name="TextBox 148">
            <a:extLst>
              <a:ext uri="{FF2B5EF4-FFF2-40B4-BE49-F238E27FC236}">
                <a16:creationId xmlns:a16="http://schemas.microsoft.com/office/drawing/2014/main" id="{E1DA5BCA-5D63-2D56-131E-69E90481F0A3}"/>
              </a:ext>
            </a:extLst>
          </p:cNvPr>
          <p:cNvSpPr txBox="1"/>
          <p:nvPr/>
        </p:nvSpPr>
        <p:spPr>
          <a:xfrm>
            <a:off x="9733850" y="4920075"/>
            <a:ext cx="982265" cy="307777"/>
          </a:xfrm>
          <a:prstGeom prst="rect">
            <a:avLst/>
          </a:prstGeom>
          <a:noFill/>
          <a:ln>
            <a:noFill/>
          </a:ln>
        </p:spPr>
        <p:txBody>
          <a:bodyPr wrap="square" rtlCol="0">
            <a:spAutoFit/>
          </a:bodyPr>
          <a:lstStyle/>
          <a:p>
            <a:pPr algn="ctr"/>
            <a:r>
              <a:rPr lang="en-IN" sz="1400" dirty="0">
                <a:latin typeface="Calibri" panose="020F0502020204030204" pitchFamily="34" charset="0"/>
                <a:ea typeface="Calibri" panose="020F0502020204030204" pitchFamily="34" charset="0"/>
                <a:cs typeface="Calibri" panose="020F0502020204030204" pitchFamily="34" charset="0"/>
              </a:rPr>
              <a:t>Test data</a:t>
            </a:r>
          </a:p>
        </p:txBody>
      </p:sp>
      <p:cxnSp>
        <p:nvCxnSpPr>
          <p:cNvPr id="150" name="Connector: Elbow 149">
            <a:extLst>
              <a:ext uri="{FF2B5EF4-FFF2-40B4-BE49-F238E27FC236}">
                <a16:creationId xmlns:a16="http://schemas.microsoft.com/office/drawing/2014/main" id="{77B2D5E3-DAAC-FDE4-0247-5BEA103DF8CD}"/>
              </a:ext>
            </a:extLst>
          </p:cNvPr>
          <p:cNvCxnSpPr>
            <a:cxnSpLocks/>
            <a:stCxn id="112" idx="2"/>
            <a:endCxn id="105" idx="1"/>
          </p:cNvCxnSpPr>
          <p:nvPr/>
        </p:nvCxnSpPr>
        <p:spPr>
          <a:xfrm rot="16200000" flipH="1">
            <a:off x="7596788" y="4090909"/>
            <a:ext cx="145647" cy="891060"/>
          </a:xfrm>
          <a:prstGeom prst="bentConnector2">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3" name="Flowchart: Decision 152">
            <a:extLst>
              <a:ext uri="{FF2B5EF4-FFF2-40B4-BE49-F238E27FC236}">
                <a16:creationId xmlns:a16="http://schemas.microsoft.com/office/drawing/2014/main" id="{69758447-15CD-FAB0-28DF-1F966D1C6DF0}"/>
              </a:ext>
            </a:extLst>
          </p:cNvPr>
          <p:cNvSpPr/>
          <p:nvPr/>
        </p:nvSpPr>
        <p:spPr>
          <a:xfrm>
            <a:off x="2633836" y="5326327"/>
            <a:ext cx="1684380" cy="434109"/>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Calibri" panose="020F0502020204030204" pitchFamily="34" charset="0"/>
                <a:ea typeface="Calibri" panose="020F0502020204030204" pitchFamily="34" charset="0"/>
                <a:cs typeface="Calibri" panose="020F0502020204030204" pitchFamily="34" charset="0"/>
              </a:rPr>
              <a:t>Is D correct?</a:t>
            </a:r>
          </a:p>
        </p:txBody>
      </p:sp>
      <p:cxnSp>
        <p:nvCxnSpPr>
          <p:cNvPr id="155" name="Connector: Elbow 154">
            <a:extLst>
              <a:ext uri="{FF2B5EF4-FFF2-40B4-BE49-F238E27FC236}">
                <a16:creationId xmlns:a16="http://schemas.microsoft.com/office/drawing/2014/main" id="{F14F4CCD-4E0E-594E-7643-C8CA02BD083D}"/>
              </a:ext>
            </a:extLst>
          </p:cNvPr>
          <p:cNvCxnSpPr>
            <a:cxnSpLocks/>
            <a:stCxn id="153" idx="1"/>
            <a:endCxn id="44" idx="2"/>
          </p:cNvCxnSpPr>
          <p:nvPr/>
        </p:nvCxnSpPr>
        <p:spPr>
          <a:xfrm rot="10800000" flipH="1">
            <a:off x="2633835" y="5199860"/>
            <a:ext cx="447795" cy="343522"/>
          </a:xfrm>
          <a:prstGeom prst="bentConnector4">
            <a:avLst>
              <a:gd name="adj1" fmla="val -51050"/>
              <a:gd name="adj2" fmla="val 59863"/>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Connector: Elbow 158">
            <a:extLst>
              <a:ext uri="{FF2B5EF4-FFF2-40B4-BE49-F238E27FC236}">
                <a16:creationId xmlns:a16="http://schemas.microsoft.com/office/drawing/2014/main" id="{45D17E2B-E390-E697-3C2A-323B20FE149B}"/>
              </a:ext>
            </a:extLst>
          </p:cNvPr>
          <p:cNvCxnSpPr>
            <a:cxnSpLocks/>
            <a:stCxn id="153" idx="3"/>
            <a:endCxn id="29" idx="2"/>
          </p:cNvCxnSpPr>
          <p:nvPr/>
        </p:nvCxnSpPr>
        <p:spPr>
          <a:xfrm flipH="1" flipV="1">
            <a:off x="3938072" y="5199860"/>
            <a:ext cx="380144" cy="343522"/>
          </a:xfrm>
          <a:prstGeom prst="bentConnector4">
            <a:avLst>
              <a:gd name="adj1" fmla="val -60135"/>
              <a:gd name="adj2" fmla="val 57146"/>
            </a:avLst>
          </a:prstGeom>
          <a:ln w="19050">
            <a:solidFill>
              <a:schemeClr val="accent6">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0" name="Footer Placeholder 4">
            <a:extLst>
              <a:ext uri="{FF2B5EF4-FFF2-40B4-BE49-F238E27FC236}">
                <a16:creationId xmlns:a16="http://schemas.microsoft.com/office/drawing/2014/main" id="{B436AD3B-3072-74B0-1139-8220A51AF89B}"/>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3378313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6608-C445-AB59-EB78-9DEC80876A36}"/>
              </a:ext>
            </a:extLst>
          </p:cNvPr>
          <p:cNvSpPr>
            <a:spLocks noGrp="1"/>
          </p:cNvSpPr>
          <p:nvPr>
            <p:ph type="title"/>
          </p:nvPr>
        </p:nvSpPr>
        <p:spPr/>
        <p:txBody>
          <a:bodyPr/>
          <a:lstStyle/>
          <a:p>
            <a:r>
              <a:rPr lang="en-IN" sz="3000" b="1" dirty="0"/>
              <a:t>Choose threshold to detect anomalous images</a:t>
            </a:r>
          </a:p>
        </p:txBody>
      </p:sp>
      <p:sp>
        <p:nvSpPr>
          <p:cNvPr id="4" name="Slide Number Placeholder 3">
            <a:extLst>
              <a:ext uri="{FF2B5EF4-FFF2-40B4-BE49-F238E27FC236}">
                <a16:creationId xmlns:a16="http://schemas.microsoft.com/office/drawing/2014/main" id="{98E7BDB9-5ED9-9730-2C47-C95FB4000935}"/>
              </a:ext>
            </a:extLst>
          </p:cNvPr>
          <p:cNvSpPr>
            <a:spLocks noGrp="1"/>
          </p:cNvSpPr>
          <p:nvPr>
            <p:ph type="sldNum" sz="quarter" idx="11"/>
          </p:nvPr>
        </p:nvSpPr>
        <p:spPr/>
        <p:txBody>
          <a:bodyPr/>
          <a:lstStyle/>
          <a:p>
            <a:fld id="{75DF2D63-3FF5-D547-96B9-BE9CCD1ABA58}" type="slidenum">
              <a:rPr lang="en-US" smtClean="0"/>
              <a:t>8</a:t>
            </a:fld>
            <a:endParaRPr lang="en-US" dirty="0"/>
          </a:p>
        </p:txBody>
      </p:sp>
      <p:sp>
        <p:nvSpPr>
          <p:cNvPr id="6" name="TextBox 5">
            <a:extLst>
              <a:ext uri="{FF2B5EF4-FFF2-40B4-BE49-F238E27FC236}">
                <a16:creationId xmlns:a16="http://schemas.microsoft.com/office/drawing/2014/main" id="{F78D959D-A233-C36F-737D-4F9F7A16C3AD}"/>
              </a:ext>
            </a:extLst>
          </p:cNvPr>
          <p:cNvSpPr txBox="1"/>
          <p:nvPr/>
        </p:nvSpPr>
        <p:spPr>
          <a:xfrm>
            <a:off x="1279848" y="1737699"/>
            <a:ext cx="10058400" cy="646331"/>
          </a:xfrm>
          <a:prstGeom prst="rect">
            <a:avLst/>
          </a:prstGeom>
          <a:noFill/>
        </p:spPr>
        <p:txBody>
          <a:bodyPr wrap="square" rtlCol="0">
            <a:spAutoFit/>
          </a:bodyPr>
          <a:lstStyle/>
          <a:p>
            <a:r>
              <a:rPr lang="en-IN" dirty="0">
                <a:latin typeface="Calibri" panose="020F0502020204030204" pitchFamily="34" charset="0"/>
                <a:ea typeface="Calibri" panose="020F0502020204030204" pitchFamily="34" charset="0"/>
                <a:cs typeface="Calibri" panose="020F0502020204030204" pitchFamily="34" charset="0"/>
              </a:rPr>
              <a:t>The GAN model attempts to generate real-like (non-anomalous or healthy) images, while generator and discriminant follows two-player minmax game with value function V(G,D)</a:t>
            </a:r>
          </a:p>
        </p:txBody>
      </p:sp>
      <p:pic>
        <p:nvPicPr>
          <p:cNvPr id="1032" name="Picture 8" descr="An Explanation of GAN with Implementation - Analytics Vidhya">
            <a:extLst>
              <a:ext uri="{FF2B5EF4-FFF2-40B4-BE49-F238E27FC236}">
                <a16:creationId xmlns:a16="http://schemas.microsoft.com/office/drawing/2014/main" id="{75AFA22C-7733-067F-88E9-588F6DA293A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0835" r="162" b="27959"/>
          <a:stretch/>
        </p:blipFill>
        <p:spPr bwMode="auto">
          <a:xfrm>
            <a:off x="2823482" y="2438401"/>
            <a:ext cx="6143237" cy="107302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DC1BA4E-835C-15DE-0E10-7E4F8679BD39}"/>
              </a:ext>
            </a:extLst>
          </p:cNvPr>
          <p:cNvSpPr txBox="1"/>
          <p:nvPr/>
        </p:nvSpPr>
        <p:spPr>
          <a:xfrm>
            <a:off x="1166327" y="3809399"/>
            <a:ext cx="10187472" cy="646331"/>
          </a:xfrm>
          <a:prstGeom prst="rect">
            <a:avLst/>
          </a:prstGeom>
          <a:noFill/>
        </p:spPr>
        <p:txBody>
          <a:bodyPr wrap="square" rtlCol="0">
            <a:spAutoFit/>
          </a:bodyPr>
          <a:lstStyle/>
          <a:p>
            <a:r>
              <a:rPr lang="en-IN" dirty="0">
                <a:latin typeface="Calibri" panose="020F0502020204030204" pitchFamily="34" charset="0"/>
                <a:ea typeface="Calibri" panose="020F0502020204030204" pitchFamily="34" charset="0"/>
                <a:cs typeface="Calibri" panose="020F0502020204030204" pitchFamily="34" charset="0"/>
              </a:rPr>
              <a:t>When GAN is supplied with a test anomalous image, total anomaly score is calculated which is a weighted sum of Residual Loss, L</a:t>
            </a:r>
            <a:r>
              <a:rPr lang="en-IN" baseline="-25000" dirty="0">
                <a:latin typeface="Calibri" panose="020F0502020204030204" pitchFamily="34" charset="0"/>
                <a:ea typeface="Calibri" panose="020F0502020204030204" pitchFamily="34" charset="0"/>
                <a:cs typeface="Calibri" panose="020F0502020204030204" pitchFamily="34" charset="0"/>
              </a:rPr>
              <a:t>R</a:t>
            </a:r>
            <a:r>
              <a:rPr lang="en-IN" dirty="0">
                <a:latin typeface="Calibri" panose="020F0502020204030204" pitchFamily="34" charset="0"/>
                <a:ea typeface="Calibri" panose="020F0502020204030204" pitchFamily="34" charset="0"/>
                <a:cs typeface="Calibri" panose="020F0502020204030204" pitchFamily="34" charset="0"/>
              </a:rPr>
              <a:t> (</a:t>
            </a:r>
            <a:r>
              <a:rPr lang="el-GR" dirty="0">
                <a:latin typeface="Calibri" panose="020F0502020204030204" pitchFamily="34" charset="0"/>
                <a:ea typeface="Calibri" panose="020F0502020204030204" pitchFamily="34" charset="0"/>
                <a:cs typeface="Calibri" panose="020F0502020204030204" pitchFamily="34" charset="0"/>
              </a:rPr>
              <a:t>λ</a:t>
            </a:r>
            <a:r>
              <a:rPr lang="en-IN" dirty="0">
                <a:latin typeface="Calibri" panose="020F0502020204030204" pitchFamily="34" charset="0"/>
                <a:ea typeface="Calibri" panose="020F0502020204030204" pitchFamily="34" charset="0"/>
                <a:cs typeface="Calibri" panose="020F0502020204030204" pitchFamily="34" charset="0"/>
              </a:rPr>
              <a:t>) and Discriminant loss, L</a:t>
            </a:r>
            <a:r>
              <a:rPr lang="en-IN" baseline="-25000" dirty="0">
                <a:latin typeface="Calibri" panose="020F0502020204030204" pitchFamily="34" charset="0"/>
                <a:ea typeface="Calibri" panose="020F0502020204030204" pitchFamily="34" charset="0"/>
                <a:cs typeface="Calibri" panose="020F0502020204030204" pitchFamily="34" charset="0"/>
              </a:rPr>
              <a:t>D </a:t>
            </a:r>
            <a:r>
              <a:rPr lang="en-IN" dirty="0">
                <a:latin typeface="Calibri" panose="020F0502020204030204" pitchFamily="34" charset="0"/>
                <a:ea typeface="Calibri" panose="020F0502020204030204" pitchFamily="34" charset="0"/>
                <a:cs typeface="Calibri" panose="020F0502020204030204" pitchFamily="34" charset="0"/>
              </a:rPr>
              <a:t>(1 - </a:t>
            </a:r>
            <a:r>
              <a:rPr lang="el-GR" dirty="0">
                <a:latin typeface="Calibri" panose="020F0502020204030204" pitchFamily="34" charset="0"/>
                <a:ea typeface="Calibri" panose="020F0502020204030204" pitchFamily="34" charset="0"/>
                <a:cs typeface="Calibri" panose="020F0502020204030204" pitchFamily="34" charset="0"/>
              </a:rPr>
              <a:t>λ</a:t>
            </a:r>
            <a:r>
              <a:rPr lang="en-IN" dirty="0">
                <a:latin typeface="Calibri" panose="020F0502020204030204" pitchFamily="34" charset="0"/>
                <a:ea typeface="Calibri" panose="020F0502020204030204" pitchFamily="34" charset="0"/>
                <a:cs typeface="Calibri" panose="020F0502020204030204" pitchFamily="34" charset="0"/>
              </a:rPr>
              <a:t>)</a:t>
            </a:r>
            <a:r>
              <a:rPr lang="en-IN" baseline="-25000" dirty="0">
                <a:latin typeface="Calibri" panose="020F0502020204030204" pitchFamily="34" charset="0"/>
                <a:ea typeface="Calibri" panose="020F0502020204030204" pitchFamily="34" charset="0"/>
                <a:cs typeface="Calibri" panose="020F0502020204030204" pitchFamily="34" charset="0"/>
              </a:rPr>
              <a:t> </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6FC141C2-7414-B3EF-7E61-DC8931A3CB0D}"/>
              </a:ext>
            </a:extLst>
          </p:cNvPr>
          <p:cNvPicPr>
            <a:picLocks noChangeAspect="1"/>
          </p:cNvPicPr>
          <p:nvPr/>
        </p:nvPicPr>
        <p:blipFill>
          <a:blip r:embed="rId3"/>
          <a:stretch>
            <a:fillRect/>
          </a:stretch>
        </p:blipFill>
        <p:spPr>
          <a:xfrm>
            <a:off x="2948474" y="4569277"/>
            <a:ext cx="2149026" cy="495343"/>
          </a:xfrm>
          <a:prstGeom prst="rect">
            <a:avLst/>
          </a:prstGeom>
        </p:spPr>
      </p:pic>
      <p:pic>
        <p:nvPicPr>
          <p:cNvPr id="13" name="Picture 12">
            <a:extLst>
              <a:ext uri="{FF2B5EF4-FFF2-40B4-BE49-F238E27FC236}">
                <a16:creationId xmlns:a16="http://schemas.microsoft.com/office/drawing/2014/main" id="{8B746BEE-AB74-5F3C-8961-C7DE36CBD601}"/>
              </a:ext>
            </a:extLst>
          </p:cNvPr>
          <p:cNvPicPr>
            <a:picLocks noChangeAspect="1"/>
          </p:cNvPicPr>
          <p:nvPr/>
        </p:nvPicPr>
        <p:blipFill>
          <a:blip r:embed="rId4"/>
          <a:stretch>
            <a:fillRect/>
          </a:stretch>
        </p:blipFill>
        <p:spPr>
          <a:xfrm>
            <a:off x="6751515" y="4599759"/>
            <a:ext cx="2682472" cy="434378"/>
          </a:xfrm>
          <a:prstGeom prst="rect">
            <a:avLst/>
          </a:prstGeom>
        </p:spPr>
      </p:pic>
      <p:sp>
        <p:nvSpPr>
          <p:cNvPr id="14" name="TextBox 13">
            <a:extLst>
              <a:ext uri="{FF2B5EF4-FFF2-40B4-BE49-F238E27FC236}">
                <a16:creationId xmlns:a16="http://schemas.microsoft.com/office/drawing/2014/main" id="{98E8EBE6-46EE-A9E6-C0CB-3179F558E0C6}"/>
              </a:ext>
            </a:extLst>
          </p:cNvPr>
          <p:cNvSpPr txBox="1"/>
          <p:nvPr/>
        </p:nvSpPr>
        <p:spPr>
          <a:xfrm>
            <a:off x="1166327" y="5178166"/>
            <a:ext cx="10187472" cy="646331"/>
          </a:xfrm>
          <a:prstGeom prst="rect">
            <a:avLst/>
          </a:prstGeom>
          <a:noFill/>
        </p:spPr>
        <p:txBody>
          <a:bodyPr wrap="square" rtlCol="0">
            <a:spAutoFit/>
          </a:bodyPr>
          <a:lstStyle/>
          <a:p>
            <a:r>
              <a:rPr lang="en-IN" dirty="0">
                <a:latin typeface="Calibri" panose="020F0502020204030204" pitchFamily="34" charset="0"/>
                <a:ea typeface="Calibri" panose="020F0502020204030204" pitchFamily="34" charset="0"/>
                <a:cs typeface="Calibri" panose="020F0502020204030204" pitchFamily="34" charset="0"/>
              </a:rPr>
              <a:t>The distribution of anomaly scores from a well trained model should lie at a separable distance for healthy and un-healthy patients</a:t>
            </a:r>
          </a:p>
        </p:txBody>
      </p:sp>
      <p:sp>
        <p:nvSpPr>
          <p:cNvPr id="15" name="Footer Placeholder 4">
            <a:extLst>
              <a:ext uri="{FF2B5EF4-FFF2-40B4-BE49-F238E27FC236}">
                <a16:creationId xmlns:a16="http://schemas.microsoft.com/office/drawing/2014/main" id="{FCB7E39E-FA0C-EBB4-3DCA-9D180BBF619E}"/>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811656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81C9D-EFFC-7751-E176-B41F922175BC}"/>
              </a:ext>
            </a:extLst>
          </p:cNvPr>
          <p:cNvSpPr>
            <a:spLocks noGrp="1"/>
          </p:cNvSpPr>
          <p:nvPr>
            <p:ph type="title"/>
          </p:nvPr>
        </p:nvSpPr>
        <p:spPr/>
        <p:txBody>
          <a:bodyPr/>
          <a:lstStyle/>
          <a:p>
            <a:r>
              <a:rPr lang="en-US" sz="3000" b="1" dirty="0"/>
              <a:t>TbX11K and Shenzhen healthy X-Rays was USED to TRAIN ANOGAN</a:t>
            </a:r>
            <a:endParaRPr lang="en-IN" sz="3000" b="1" dirty="0"/>
          </a:p>
        </p:txBody>
      </p:sp>
      <p:sp>
        <p:nvSpPr>
          <p:cNvPr id="4" name="Slide Number Placeholder 3">
            <a:extLst>
              <a:ext uri="{FF2B5EF4-FFF2-40B4-BE49-F238E27FC236}">
                <a16:creationId xmlns:a16="http://schemas.microsoft.com/office/drawing/2014/main" id="{253A0838-3E7C-0779-EC49-AB512D26CA3D}"/>
              </a:ext>
            </a:extLst>
          </p:cNvPr>
          <p:cNvSpPr>
            <a:spLocks noGrp="1"/>
          </p:cNvSpPr>
          <p:nvPr>
            <p:ph type="sldNum" sz="quarter" idx="11"/>
          </p:nvPr>
        </p:nvSpPr>
        <p:spPr/>
        <p:txBody>
          <a:bodyPr/>
          <a:lstStyle/>
          <a:p>
            <a:fld id="{75DF2D63-3FF5-D547-96B9-BE9CCD1ABA58}" type="slidenum">
              <a:rPr lang="en-US" smtClean="0"/>
              <a:t>9</a:t>
            </a:fld>
            <a:endParaRPr lang="en-US" dirty="0"/>
          </a:p>
        </p:txBody>
      </p:sp>
      <p:graphicFrame>
        <p:nvGraphicFramePr>
          <p:cNvPr id="6" name="Table 6">
            <a:extLst>
              <a:ext uri="{FF2B5EF4-FFF2-40B4-BE49-F238E27FC236}">
                <a16:creationId xmlns:a16="http://schemas.microsoft.com/office/drawing/2014/main" id="{7EE8FF01-F1DD-35F7-222A-1D57EB7B3DED}"/>
              </a:ext>
            </a:extLst>
          </p:cNvPr>
          <p:cNvGraphicFramePr>
            <a:graphicFrameLocks noGrp="1"/>
          </p:cNvGraphicFramePr>
          <p:nvPr>
            <p:extLst>
              <p:ext uri="{D42A27DB-BD31-4B8C-83A1-F6EECF244321}">
                <p14:modId xmlns:p14="http://schemas.microsoft.com/office/powerpoint/2010/main" val="3059547962"/>
              </p:ext>
            </p:extLst>
          </p:nvPr>
        </p:nvGraphicFramePr>
        <p:xfrm>
          <a:off x="1295399" y="1774025"/>
          <a:ext cx="8128000" cy="3977640"/>
        </p:xfrm>
        <a:graphic>
          <a:graphicData uri="http://schemas.openxmlformats.org/drawingml/2006/table">
            <a:tbl>
              <a:tblPr firstRow="1" bandRow="1">
                <a:tableStyleId>{2D5ABB26-0587-4C30-8999-92F81FD0307C}</a:tableStyleId>
              </a:tblPr>
              <a:tblGrid>
                <a:gridCol w="2032000">
                  <a:extLst>
                    <a:ext uri="{9D8B030D-6E8A-4147-A177-3AD203B41FA5}">
                      <a16:colId xmlns:a16="http://schemas.microsoft.com/office/drawing/2014/main" val="162105366"/>
                    </a:ext>
                  </a:extLst>
                </a:gridCol>
                <a:gridCol w="2032000">
                  <a:extLst>
                    <a:ext uri="{9D8B030D-6E8A-4147-A177-3AD203B41FA5}">
                      <a16:colId xmlns:a16="http://schemas.microsoft.com/office/drawing/2014/main" val="3038727302"/>
                    </a:ext>
                  </a:extLst>
                </a:gridCol>
                <a:gridCol w="2032000">
                  <a:extLst>
                    <a:ext uri="{9D8B030D-6E8A-4147-A177-3AD203B41FA5}">
                      <a16:colId xmlns:a16="http://schemas.microsoft.com/office/drawing/2014/main" val="1135835172"/>
                    </a:ext>
                  </a:extLst>
                </a:gridCol>
                <a:gridCol w="2032000">
                  <a:extLst>
                    <a:ext uri="{9D8B030D-6E8A-4147-A177-3AD203B41FA5}">
                      <a16:colId xmlns:a16="http://schemas.microsoft.com/office/drawing/2014/main" val="3722540608"/>
                    </a:ext>
                  </a:extLst>
                </a:gridCol>
              </a:tblGrid>
              <a:tr h="370840">
                <a:tc gridSpan="4">
                  <a:txBody>
                    <a:bodyPr/>
                    <a:lstStyle/>
                    <a:p>
                      <a:pPr algn="ctr"/>
                      <a:r>
                        <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rPr>
                        <a:t>Training Data</a:t>
                      </a:r>
                      <a:endParaRPr lang="en-IN" sz="1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B w="12700" cap="flat" cmpd="sng" algn="ctr">
                      <a:solidFill>
                        <a:schemeClr val="tx1"/>
                      </a:solidFill>
                      <a:prstDash val="solid"/>
                      <a:round/>
                      <a:headEnd type="none" w="med" len="med"/>
                      <a:tailEnd type="none" w="med" len="med"/>
                    </a:lnB>
                    <a:solidFill>
                      <a:schemeClr val="accent3">
                        <a:lumMod val="50000"/>
                      </a:schemeClr>
                    </a:solidFill>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1588531189"/>
                  </a:ext>
                </a:extLst>
              </a:tr>
              <a:tr h="370840">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Patients</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TBX11K</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Shenzhen</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Montgomery County</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extLst>
                  <a:ext uri="{0D108BD9-81ED-4DB2-BD59-A6C34878D82A}">
                    <a16:rowId xmlns:a16="http://schemas.microsoft.com/office/drawing/2014/main" val="2303813895"/>
                  </a:ext>
                </a:extLst>
              </a:tr>
              <a:tr h="370840">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Sick or Tb</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01055527"/>
                  </a:ext>
                </a:extLst>
              </a:tr>
              <a:tr h="370840">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Healthy</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3,377</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251</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42717"/>
                  </a:ext>
                </a:extLst>
              </a:tr>
              <a:tr h="370840">
                <a:tc gridSpan="4">
                  <a:txBody>
                    <a:bodyPr/>
                    <a:lstStyle/>
                    <a:p>
                      <a:pPr algn="ctr"/>
                      <a:r>
                        <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rPr>
                        <a:t>Validation Data (To decide threshold)</a:t>
                      </a:r>
                      <a:endParaRPr lang="en-IN" sz="1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50000"/>
                      </a:schemeClr>
                    </a:solidFill>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2318969112"/>
                  </a:ext>
                </a:extLst>
              </a:tr>
              <a:tr h="370840">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Tb</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101</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201</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54573851"/>
                  </a:ext>
                </a:extLst>
              </a:tr>
              <a:tr h="370840">
                <a:tc gridSpan="4">
                  <a:txBody>
                    <a:bodyPr/>
                    <a:lstStyle/>
                    <a:p>
                      <a:pPr algn="ctr"/>
                      <a:r>
                        <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rPr>
                        <a:t>Testing Data</a:t>
                      </a:r>
                      <a:endParaRPr lang="en-IN" sz="1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50000"/>
                      </a:schemeClr>
                    </a:solidFill>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1365167780"/>
                  </a:ext>
                </a:extLst>
              </a:tr>
              <a:tr h="370840">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Healthy</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348</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75</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80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5599166"/>
                  </a:ext>
                </a:extLst>
              </a:tr>
              <a:tr h="370840">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Tb</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699</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135</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50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75224786"/>
                  </a:ext>
                </a:extLst>
              </a:tr>
              <a:tr h="370840">
                <a:tc>
                  <a:txBody>
                    <a:bodyPr/>
                    <a:lstStyle/>
                    <a:p>
                      <a:pPr algn="ctr"/>
                      <a:r>
                        <a:rPr lang="en-US" sz="1800" b="1" dirty="0">
                          <a:latin typeface="Calibri" panose="020F0502020204030204" pitchFamily="34" charset="0"/>
                          <a:ea typeface="Calibri" panose="020F0502020204030204" pitchFamily="34" charset="0"/>
                          <a:cs typeface="Calibri" panose="020F0502020204030204" pitchFamily="34" charset="0"/>
                        </a:rPr>
                        <a:t>Sick and Non-Tb</a:t>
                      </a:r>
                      <a:endParaRPr lang="en-IN" sz="1800" b="1" dirty="0">
                        <a:latin typeface="Calibri" panose="020F0502020204030204" pitchFamily="34" charset="0"/>
                        <a:ea typeface="Calibri" panose="020F0502020204030204" pitchFamily="34" charset="0"/>
                        <a:cs typeface="Calibri" panose="020F050202020403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3,800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800" dirty="0">
                          <a:latin typeface="Calibri" panose="020F0502020204030204" pitchFamily="34" charset="0"/>
                          <a:ea typeface="Calibri" panose="020F0502020204030204" pitchFamily="34" charset="0"/>
                          <a:cs typeface="Calibri" panose="020F0502020204030204" pitchFamily="34" charset="0"/>
                        </a:rPr>
                        <a:t>0</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663950551"/>
                  </a:ext>
                </a:extLst>
              </a:tr>
            </a:tbl>
          </a:graphicData>
        </a:graphic>
      </p:graphicFrame>
      <p:sp>
        <p:nvSpPr>
          <p:cNvPr id="7" name="TextBox 6">
            <a:extLst>
              <a:ext uri="{FF2B5EF4-FFF2-40B4-BE49-F238E27FC236}">
                <a16:creationId xmlns:a16="http://schemas.microsoft.com/office/drawing/2014/main" id="{C06361C8-87F9-9C4C-3DD9-EB6EABDD79B8}"/>
              </a:ext>
            </a:extLst>
          </p:cNvPr>
          <p:cNvSpPr txBox="1"/>
          <p:nvPr/>
        </p:nvSpPr>
        <p:spPr>
          <a:xfrm>
            <a:off x="9638522" y="1774025"/>
            <a:ext cx="1998983" cy="372016"/>
          </a:xfrm>
          <a:prstGeom prst="rect">
            <a:avLst/>
          </a:prstGeom>
          <a:solidFill>
            <a:schemeClr val="accent3">
              <a:lumMod val="50000"/>
            </a:schemeClr>
          </a:solidFill>
        </p:spPr>
        <p:txBody>
          <a:bodyPr wrap="square" rtlCol="0">
            <a:spAutoFit/>
          </a:bodyPr>
          <a:lstStyle/>
          <a:p>
            <a:pPr algn="ctr"/>
            <a:r>
              <a:rPr lang="en-US" b="1" dirty="0">
                <a:solidFill>
                  <a:schemeClr val="bg1"/>
                </a:solidFill>
                <a:latin typeface="Calibri" panose="020F0502020204030204" pitchFamily="34" charset="0"/>
                <a:ea typeface="Calibri" panose="020F0502020204030204" pitchFamily="34" charset="0"/>
                <a:cs typeface="Calibri" panose="020F0502020204030204" pitchFamily="34" charset="0"/>
              </a:rPr>
              <a:t>Note</a:t>
            </a:r>
            <a:endParaRPr lang="en-IN"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C9F035BC-C8E8-B7C5-1648-7FE952B40A2C}"/>
              </a:ext>
            </a:extLst>
          </p:cNvPr>
          <p:cNvSpPr txBox="1"/>
          <p:nvPr/>
        </p:nvSpPr>
        <p:spPr>
          <a:xfrm>
            <a:off x="9638522" y="2146041"/>
            <a:ext cx="1998983" cy="3693319"/>
          </a:xfrm>
          <a:prstGeom prst="rect">
            <a:avLst/>
          </a:prstGeom>
          <a:noFill/>
          <a:ln>
            <a:solidFill>
              <a:schemeClr val="tx1">
                <a:lumMod val="65000"/>
                <a:lumOff val="35000"/>
              </a:schemeClr>
            </a:solidFill>
          </a:ln>
        </p:spPr>
        <p:txBody>
          <a:bodyPr wrap="square" rtlCol="0">
            <a:spAutoFit/>
          </a:bodyPr>
          <a:lstStyle/>
          <a:p>
            <a:r>
              <a:rPr lang="en-US" i="1" dirty="0">
                <a:latin typeface="Calibri" panose="020F0502020204030204" pitchFamily="34" charset="0"/>
                <a:ea typeface="Calibri" panose="020F0502020204030204" pitchFamily="34" charset="0"/>
                <a:cs typeface="Calibri" panose="020F0502020204030204" pitchFamily="34" charset="0"/>
              </a:rPr>
              <a:t>Montgomery was not used while training the GAN, to evaluate performance of GAN with unseen chest X-Rays images from different sources.</a:t>
            </a:r>
          </a:p>
          <a:p>
            <a:endParaRPr lang="en-US" i="1" dirty="0">
              <a:latin typeface="Calibri" panose="020F0502020204030204" pitchFamily="34" charset="0"/>
              <a:ea typeface="Calibri" panose="020F0502020204030204" pitchFamily="34" charset="0"/>
              <a:cs typeface="Calibri" panose="020F0502020204030204" pitchFamily="34" charset="0"/>
            </a:endParaRPr>
          </a:p>
          <a:p>
            <a:endParaRPr lang="en-US" i="1" dirty="0">
              <a:latin typeface="Calibri" panose="020F0502020204030204" pitchFamily="34" charset="0"/>
              <a:ea typeface="Calibri" panose="020F0502020204030204" pitchFamily="34" charset="0"/>
              <a:cs typeface="Calibri" panose="020F0502020204030204" pitchFamily="34" charset="0"/>
            </a:endParaRPr>
          </a:p>
          <a:p>
            <a:endParaRPr lang="en-US" sz="1200" i="1" dirty="0">
              <a:latin typeface="Calibri" panose="020F0502020204030204" pitchFamily="34" charset="0"/>
              <a:ea typeface="Calibri" panose="020F0502020204030204" pitchFamily="34" charset="0"/>
              <a:cs typeface="Calibri" panose="020F0502020204030204" pitchFamily="34" charset="0"/>
            </a:endParaRPr>
          </a:p>
          <a:p>
            <a:endParaRPr lang="en-US" sz="1200" i="1" dirty="0">
              <a:latin typeface="Calibri" panose="020F0502020204030204" pitchFamily="34" charset="0"/>
              <a:ea typeface="Calibri" panose="020F0502020204030204" pitchFamily="34" charset="0"/>
              <a:cs typeface="Calibri" panose="020F0502020204030204" pitchFamily="34" charset="0"/>
            </a:endParaRPr>
          </a:p>
          <a:p>
            <a:r>
              <a:rPr lang="en-US" sz="1200" i="1" dirty="0">
                <a:latin typeface="Calibri" panose="020F0502020204030204" pitchFamily="34" charset="0"/>
                <a:ea typeface="Calibri" panose="020F0502020204030204" pitchFamily="34" charset="0"/>
                <a:cs typeface="Calibri" panose="020F0502020204030204" pitchFamily="34" charset="0"/>
              </a:rPr>
              <a:t>*Tb stands for Tuberculosis</a:t>
            </a:r>
          </a:p>
        </p:txBody>
      </p:sp>
      <p:sp>
        <p:nvSpPr>
          <p:cNvPr id="9" name="Footer Placeholder 4">
            <a:extLst>
              <a:ext uri="{FF2B5EF4-FFF2-40B4-BE49-F238E27FC236}">
                <a16:creationId xmlns:a16="http://schemas.microsoft.com/office/drawing/2014/main" id="{2AD16700-052D-7DD1-4175-B1E5532A20CC}"/>
              </a:ext>
            </a:extLst>
          </p:cNvPr>
          <p:cNvSpPr>
            <a:spLocks noGrp="1"/>
          </p:cNvSpPr>
          <p:nvPr>
            <p:ph type="ftr" sz="quarter" idx="12"/>
          </p:nvPr>
        </p:nvSpPr>
        <p:spPr>
          <a:xfrm rot="16200000">
            <a:off x="-414774" y="1463793"/>
            <a:ext cx="2130495" cy="191953"/>
          </a:xfrm>
        </p:spPr>
        <p:txBody>
          <a:bodyPr/>
          <a:lstStyle/>
          <a:p>
            <a:r>
              <a:rPr lang="en-US" dirty="0"/>
              <a:t>DISEASE IDENTIFIER GAN</a:t>
            </a:r>
          </a:p>
        </p:txBody>
      </p:sp>
    </p:spTree>
    <p:extLst>
      <p:ext uri="{BB962C8B-B14F-4D97-AF65-F5344CB8AC3E}">
        <p14:creationId xmlns:p14="http://schemas.microsoft.com/office/powerpoint/2010/main" val="1920495334"/>
      </p:ext>
    </p:extLst>
  </p:cSld>
  <p:clrMapOvr>
    <a:masterClrMapping/>
  </p:clrMapOvr>
</p:sld>
</file>

<file path=ppt/theme/theme1.xml><?xml version="1.0" encoding="utf-8"?>
<a:theme xmlns:a="http://schemas.openxmlformats.org/drawingml/2006/main" name="Office Theme">
  <a:themeElements>
    <a:clrScheme name="Scientific Discovery">
      <a:dk1>
        <a:srgbClr val="000000"/>
      </a:dk1>
      <a:lt1>
        <a:srgbClr val="FFFFFF"/>
      </a:lt1>
      <a:dk2>
        <a:srgbClr val="44546A"/>
      </a:dk2>
      <a:lt2>
        <a:srgbClr val="E7E6E6"/>
      </a:lt2>
      <a:accent1>
        <a:srgbClr val="96D3ED"/>
      </a:accent1>
      <a:accent2>
        <a:srgbClr val="C7DBE1"/>
      </a:accent2>
      <a:accent3>
        <a:srgbClr val="688EBD"/>
      </a:accent3>
      <a:accent4>
        <a:srgbClr val="BCE5DD"/>
      </a:accent4>
      <a:accent5>
        <a:srgbClr val="66DDCC"/>
      </a:accent5>
      <a:accent6>
        <a:srgbClr val="E0CE61"/>
      </a:accent6>
      <a:hlink>
        <a:srgbClr val="0563C1"/>
      </a:hlink>
      <a:folHlink>
        <a:srgbClr val="954F72"/>
      </a:folHlink>
    </a:clrScheme>
    <a:fontScheme name="Custom 36">
      <a:majorFont>
        <a:latin typeface="Posterama"/>
        <a:ea typeface=""/>
        <a:cs typeface=""/>
      </a:majorFont>
      <a:minorFont>
        <a:latin typeface="Daytona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Discovery_Win32_EF_v4" id="{D94798B6-E450-4518-8015-6EE17CD1412B}" vid="{16A04E6B-C80A-471C-86D6-D49E9EAD763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EB2FABB-45EC-440E-B647-8CA57BA45AC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9746342-5E84-430E-9251-61001F208E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E8B3377-22F1-4153-96F0-CC2E4BE41C5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{834B0320-F7B6-4507-93B1-37561A3717F0}tf67061901_win32</Template>
  <TotalTime>1459</TotalTime>
  <Words>998</Words>
  <Application>Microsoft Office PowerPoint</Application>
  <PresentationFormat>Widescreen</PresentationFormat>
  <Paragraphs>218</Paragraphs>
  <Slides>19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Daytona Condensed Light</vt:lpstr>
      <vt:lpstr>Posterama</vt:lpstr>
      <vt:lpstr>Office Theme</vt:lpstr>
      <vt:lpstr>Substantiating Diagnostic Capabilities with Generative ADVERSARIAL Networks using Chest X-Ray images </vt:lpstr>
      <vt:lpstr>Agenda</vt:lpstr>
      <vt:lpstr>Nearly 3 million tuberculosis cases remain undiagnosed each year</vt:lpstr>
      <vt:lpstr>Agenda</vt:lpstr>
      <vt:lpstr>Training and testing on multiple data sources adds generalizability </vt:lpstr>
      <vt:lpstr>Agenda</vt:lpstr>
      <vt:lpstr>Generate Healthy image PatterNS using GAN</vt:lpstr>
      <vt:lpstr>Choose threshold to detect anomalous images</vt:lpstr>
      <vt:lpstr>TbX11K and Shenzhen healthy X-Rays was USED to TRAIN ANOGAN</vt:lpstr>
      <vt:lpstr>Anomaly Scores were observed on Validation set to choose threshold</vt:lpstr>
      <vt:lpstr>Parameters were tuned for best separated healthy and TB patients</vt:lpstr>
      <vt:lpstr>Agenda</vt:lpstr>
      <vt:lpstr>Model performed best with Shenzhen and worst with MontGomery Data</vt:lpstr>
      <vt:lpstr>GAN learnt sensible anatomical features</vt:lpstr>
      <vt:lpstr>Agenda</vt:lpstr>
      <vt:lpstr>GANs ARE COMPUTAIONALLY EXPENSIVE</vt:lpstr>
      <vt:lpstr>Questions?</vt:lpstr>
      <vt:lpstr>Streamlit APP DEMO</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Substantiating Diagnostic Capabilities with Generative ADVERSARIAL Networks using Chest X-Ray images</dc:title>
  <dc:creator>Abhishek Srivastava</dc:creator>
  <cp:lastModifiedBy>Abhishek Srivastava</cp:lastModifiedBy>
  <cp:revision>5</cp:revision>
  <dcterms:created xsi:type="dcterms:W3CDTF">2023-03-07T04:01:37Z</dcterms:created>
  <dcterms:modified xsi:type="dcterms:W3CDTF">2023-05-07T00:37:48Z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